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2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3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4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5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  <p:sldMasterId id="2147483769" r:id="rId2"/>
    <p:sldMasterId id="2147483899" r:id="rId3"/>
    <p:sldMasterId id="2147484042" r:id="rId4"/>
    <p:sldMasterId id="2147484056" r:id="rId5"/>
    <p:sldMasterId id="2147484073" r:id="rId6"/>
  </p:sldMasterIdLst>
  <p:notesMasterIdLst>
    <p:notesMasterId r:id="rId17"/>
  </p:notesMasterIdLst>
  <p:sldIdLst>
    <p:sldId id="257" r:id="rId7"/>
    <p:sldId id="259" r:id="rId8"/>
    <p:sldId id="284" r:id="rId9"/>
    <p:sldId id="285" r:id="rId10"/>
    <p:sldId id="286" r:id="rId11"/>
    <p:sldId id="287" r:id="rId12"/>
    <p:sldId id="288" r:id="rId13"/>
    <p:sldId id="289" r:id="rId14"/>
    <p:sldId id="290" r:id="rId15"/>
    <p:sldId id="2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CC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73202-AE0F-4137-96D1-619F138596BE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C3C327-CC46-48D5-A961-D71F9E8DC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480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5DA344-5FA2-43F7-9D95-CA56C82B0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116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3C327-CC46-48D5-A961-D71F9E8DC04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933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Πλαίσι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Πλαίσι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Πλαίσι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667E1-E601-4AAF-B95C-B25720D70A60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srgbClr val="363D3D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srgbClr val="363D3D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23198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Πλαίσι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Πλαίσι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Πλαίσι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667E1-E601-4AAF-B95C-B25720D70A60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srgbClr val="363D3D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srgbClr val="363D3D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5374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Πλαίσι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Πλαίσι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Πλαίσι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667E1-E601-4AAF-B95C-B25720D70A60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srgbClr val="363D3D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srgbClr val="363D3D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144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6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6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6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6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6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6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6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6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6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6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6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6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6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6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6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6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Master" Target="../slideMasters/slideMaster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Master" Target="../slideMasters/slideMaster6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Master" Target="../slideMasters/slideMaster6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0DB3-A8FF-4ABB-9E2E-D96042226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2530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EE0618-75D7-410F-859C-CDF53BC53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6729"/>
            <a:ext cx="9144000" cy="1135529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37F11-76DB-4DD9-9747-3F38D05BA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9F581-81B0-44B3-ABA5-A25CA4BAE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0D591-ADCF-4300-8282-72AE357F3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685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E5C77-55F8-4677-A96C-E6D3F5545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A064EF-ADDA-4943-8F87-A7469D7997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0D493-D1E7-4358-95E9-B5B80A49E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98326-3276-4B9E-960F-10C6677BF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C3AC2-288D-4FEE-BF80-0EAEDDFAB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41770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781365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88816" y="228597"/>
            <a:ext cx="841248" cy="384052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2D13F81E-C5BD-4314-B9B9-AAE2702F29D2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318449" y="3340209"/>
            <a:ext cx="5372517" cy="374587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44096" y="3099816"/>
            <a:ext cx="2894707" cy="295351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400"/>
            </a:lvl1pPr>
            <a:lvl2pPr marL="228600" indent="0">
              <a:lnSpc>
                <a:spcPct val="100000"/>
              </a:lnSpc>
              <a:buNone/>
              <a:defRPr sz="2000"/>
            </a:lvl2pPr>
            <a:lvl3pPr marL="457200" indent="0">
              <a:lnSpc>
                <a:spcPct val="100000"/>
              </a:lnSpc>
              <a:buNone/>
              <a:defRPr sz="1800"/>
            </a:lvl3pPr>
            <a:lvl4pPr marL="685800" indent="0">
              <a:lnSpc>
                <a:spcPct val="100000"/>
              </a:lnSpc>
              <a:buNone/>
              <a:defRPr sz="1600"/>
            </a:lvl4pPr>
            <a:lvl5pPr marL="914400" indent="0">
              <a:lnSpc>
                <a:spcPct val="100000"/>
              </a:lnSpc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3102" y="1078992"/>
            <a:ext cx="2894707" cy="1942773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5685811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1807952" cy="4635132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8C146-0A20-4029-98D5-9A42EEDF8B24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14320" y="5070445"/>
            <a:ext cx="5803979" cy="133215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/>
            </a:lvl1pPr>
            <a:lvl2pPr marL="228600" indent="0">
              <a:lnSpc>
                <a:spcPct val="100000"/>
              </a:lnSpc>
              <a:buFont typeface="Arial" panose="020B0604020202020204" pitchFamily="34" charset="0"/>
              <a:buNone/>
              <a:defRPr sz="1400"/>
            </a:lvl2pPr>
            <a:lvl3pPr marL="457200" indent="0">
              <a:lnSpc>
                <a:spcPct val="100000"/>
              </a:lnSpc>
              <a:buFont typeface="Arial" panose="020B0604020202020204" pitchFamily="34" charset="0"/>
              <a:buNone/>
              <a:defRPr sz="1200"/>
            </a:lvl3pPr>
            <a:lvl4pPr marL="685800" indent="0">
              <a:lnSpc>
                <a:spcPct val="100000"/>
              </a:lnSpc>
              <a:buFont typeface="Arial" panose="020B0604020202020204" pitchFamily="34" charset="0"/>
              <a:buNone/>
              <a:defRPr sz="1100"/>
            </a:lvl4pPr>
            <a:lvl5pPr marL="914400" indent="0">
              <a:lnSpc>
                <a:spcPct val="100000"/>
              </a:lnSpc>
              <a:buFont typeface="Arial" panose="020B0604020202020204" pitchFamily="34" charset="0"/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5070446"/>
            <a:ext cx="4317026" cy="1332152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2328484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1807952" cy="377827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12A2F-57DF-45DA-A7E9-678FD33267B9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21144" y="4197652"/>
            <a:ext cx="7317660" cy="2204945"/>
          </a:xfrm>
        </p:spPr>
        <p:txBody>
          <a:bodyPr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/>
            </a:lvl1pPr>
            <a:lvl2pPr marL="514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/>
            </a:lvl2pPr>
            <a:lvl3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3pPr>
            <a:lvl4pPr marL="8572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200"/>
            </a:lvl4pPr>
            <a:lvl5pPr marL="10858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4194674"/>
            <a:ext cx="2823849" cy="2204944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5043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079730"/>
            <a:ext cx="11807947" cy="377827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56490" y="251460"/>
            <a:ext cx="886968" cy="384048"/>
          </a:xfrm>
        </p:spPr>
        <p:txBody>
          <a:bodyPr/>
          <a:lstStyle/>
          <a:p>
            <a:fld id="{9128053F-E531-4885-B604-CF1A6DEEE405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332422" y="3362497"/>
            <a:ext cx="5335109" cy="384049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11679934" y="6350094"/>
            <a:ext cx="640080" cy="384048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39328" y="640077"/>
            <a:ext cx="7099472" cy="2016112"/>
          </a:xfrm>
        </p:spPr>
        <p:txBody>
          <a:bodyPr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/>
            </a:lvl1pPr>
            <a:lvl2pPr marL="514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/>
            </a:lvl2pPr>
            <a:lvl3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3pPr>
            <a:lvl4pPr marL="8572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200"/>
            </a:lvl4pPr>
            <a:lvl5pPr marL="10858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6" y="640077"/>
            <a:ext cx="3021529" cy="201195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90163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9152" y="1993348"/>
            <a:ext cx="5442604" cy="4220413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6791B-F730-470C-BD5E-FFF8D449589F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580910" y="1993349"/>
            <a:ext cx="4657891" cy="4220413"/>
          </a:xfrm>
        </p:spPr>
        <p:txBody>
          <a:bodyPr/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8" y="640078"/>
            <a:ext cx="10690154" cy="933889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48834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8647" y="2662000"/>
            <a:ext cx="4907263" cy="3551762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3FE0C-303A-49D2-B22C-9FE8AE7D9EF1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04554" y="640077"/>
            <a:ext cx="5234247" cy="557368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640077"/>
            <a:ext cx="4907265" cy="160254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7624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8647" y="2662000"/>
            <a:ext cx="3871623" cy="3551762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859A7-84EB-4384-87AF-59CC16704CF8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968917" y="640077"/>
            <a:ext cx="6249382" cy="557368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640077"/>
            <a:ext cx="3871623" cy="1602540"/>
          </a:xfrm>
        </p:spPr>
        <p:txBody>
          <a:bodyPr lIns="91440" tIns="91440"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7373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D3D17-73C9-402C-91E7-BA73E6829C50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7" y="5299364"/>
            <a:ext cx="10746884" cy="914398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20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8" y="640078"/>
            <a:ext cx="10746881" cy="4261106"/>
          </a:xfrm>
        </p:spPr>
        <p:txBody>
          <a:bodyPr anchor="b">
            <a:normAutofit/>
          </a:bodyPr>
          <a:lstStyle>
            <a:lvl1pPr algn="l">
              <a:defRPr sz="20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21653933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ig Numb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A7CDD-9512-40CC-9351-FC0DE186CFBD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7440" y="4987636"/>
            <a:ext cx="7525512" cy="1226126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8" y="640078"/>
            <a:ext cx="10690156" cy="4169666"/>
          </a:xfrm>
        </p:spPr>
        <p:txBody>
          <a:bodyPr anchor="b">
            <a:normAutofit/>
          </a:bodyPr>
          <a:lstStyle>
            <a:lvl1pPr algn="ctr">
              <a:defRPr sz="2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6628141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ig Number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8EAFE8D-E6F6-F95B-AE55-3E20B32F4478}"/>
              </a:ext>
            </a:extLst>
          </p:cNvPr>
          <p:cNvSpPr/>
          <p:nvPr userDrawn="1"/>
        </p:nvSpPr>
        <p:spPr>
          <a:xfrm>
            <a:off x="0" y="-1"/>
            <a:ext cx="11807951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3EFCC7-B7E8-4ABE-BBCB-C75FD27800CD}" type="datetime1">
              <a:rPr lang="en-US" smtClean="0"/>
              <a:pPr/>
              <a:t>11/26/2025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7440" y="4987636"/>
            <a:ext cx="7525512" cy="1226126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7" y="640078"/>
            <a:ext cx="10690156" cy="4169666"/>
          </a:xfrm>
        </p:spPr>
        <p:txBody>
          <a:bodyPr anchor="b">
            <a:normAutofit/>
          </a:bodyPr>
          <a:lstStyle>
            <a:lvl1pPr algn="ctr">
              <a:defRPr sz="2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20006500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33C6A-5417-40BD-BF7A-9405832237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3BCB45-B343-46F6-9718-AA0D68CED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DA2A4-FD34-4E17-908F-4367B1E64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87AE3-776D-451D-AA52-C06B74724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0C4D5-BE1E-4D6A-9196-E0F9E42B2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76546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0A1F3-DA5D-4F2E-B759-748FF8D0ACA9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0078" y="640078"/>
            <a:ext cx="8238746" cy="5573684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4000" b="1"/>
            </a:lvl1pPr>
            <a:lvl2pPr marL="228600" indent="0">
              <a:lnSpc>
                <a:spcPct val="100000"/>
              </a:lnSpc>
              <a:buNone/>
              <a:defRPr sz="40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4000" b="1"/>
            </a:lvl4pPr>
            <a:lvl5pPr marL="914400" indent="0">
              <a:lnSpc>
                <a:spcPct val="100000"/>
              </a:lnSpc>
              <a:buNone/>
              <a:defRPr sz="4000" b="1"/>
            </a:lvl5pPr>
          </a:lstStyle>
          <a:p>
            <a:pPr lvl="0"/>
            <a:r>
              <a:rPr lang="en-US"/>
              <a:t>Click to edit Statement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888197"/>
            <a:ext cx="10652760" cy="77901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8728575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B1322-4C31-4D1F-88B1-5F79F56892AE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0078" y="-841525"/>
            <a:ext cx="8238746" cy="5910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/>
            </a:lvl1pPr>
            <a:lvl2pPr marL="228600" indent="0">
              <a:lnSpc>
                <a:spcPct val="100000"/>
              </a:lnSpc>
              <a:buNone/>
              <a:defRPr sz="44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3600" b="1"/>
            </a:lvl4pPr>
            <a:lvl5pPr marL="914400" indent="0">
              <a:lnSpc>
                <a:spcPct val="100000"/>
              </a:lnSpc>
              <a:buNone/>
              <a:defRPr sz="3200" b="1"/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8" y="841257"/>
            <a:ext cx="9764686" cy="537250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72946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735E4-737B-43D4-B991-92C3D63DE68F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0078" y="640078"/>
            <a:ext cx="8238746" cy="5573684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5000" b="1"/>
            </a:lvl1pPr>
            <a:lvl2pPr marL="228600" indent="0">
              <a:lnSpc>
                <a:spcPct val="100000"/>
              </a:lnSpc>
              <a:buNone/>
              <a:defRPr sz="44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3600" b="1"/>
            </a:lvl4pPr>
            <a:lvl5pPr marL="914400" indent="0">
              <a:lnSpc>
                <a:spcPct val="100000"/>
              </a:lnSpc>
              <a:buNone/>
              <a:defRPr sz="3200" b="1"/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0023500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035D-22A0-4334-A9AE-2457016C8B47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99616" y="5428752"/>
            <a:ext cx="9198864" cy="466344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Quote Author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99616" y="1188720"/>
            <a:ext cx="9198864" cy="3657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4000" b="0"/>
            </a:lvl1pPr>
          </a:lstStyle>
          <a:p>
            <a:r>
              <a:rPr lang="en-US" dirty="0"/>
              <a:t>Click to edit Quote</a:t>
            </a:r>
          </a:p>
        </p:txBody>
      </p:sp>
    </p:spTree>
    <p:extLst>
      <p:ext uri="{BB962C8B-B14F-4D97-AF65-F5344CB8AC3E}">
        <p14:creationId xmlns:p14="http://schemas.microsoft.com/office/powerpoint/2010/main" val="1650652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3980CAA-82CE-AE1A-79D9-74B40375C465}"/>
              </a:ext>
            </a:extLst>
          </p:cNvPr>
          <p:cNvSpPr/>
          <p:nvPr userDrawn="1"/>
        </p:nvSpPr>
        <p:spPr>
          <a:xfrm>
            <a:off x="0" y="-1"/>
            <a:ext cx="11807951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247CA6-BC1D-429A-A289-4E939E49554A}" type="datetime1">
              <a:rPr lang="en-US" smtClean="0"/>
              <a:pPr/>
              <a:t>11/26/2025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99616" y="5349240"/>
            <a:ext cx="9198864" cy="466344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Quote Author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99616" y="1344168"/>
            <a:ext cx="9198864" cy="329184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0"/>
            </a:lvl1pPr>
          </a:lstStyle>
          <a:p>
            <a:r>
              <a:rPr lang="en-US" dirty="0"/>
              <a:t>Click to edit Quote</a:t>
            </a:r>
          </a:p>
        </p:txBody>
      </p:sp>
    </p:spTree>
    <p:extLst>
      <p:ext uri="{BB962C8B-B14F-4D97-AF65-F5344CB8AC3E}">
        <p14:creationId xmlns:p14="http://schemas.microsoft.com/office/powerpoint/2010/main" val="17595819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418BD-2BA9-41CB-AB89-625779A7563D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0076" y="5669280"/>
            <a:ext cx="8933691" cy="544482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Quote Author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78" y="1234440"/>
            <a:ext cx="8933690" cy="316992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4000" b="0"/>
            </a:lvl1pPr>
          </a:lstStyle>
          <a:p>
            <a:r>
              <a:rPr lang="en-US" dirty="0"/>
              <a:t>Click to edit Quote</a:t>
            </a:r>
          </a:p>
        </p:txBody>
      </p:sp>
    </p:spTree>
    <p:extLst>
      <p:ext uri="{BB962C8B-B14F-4D97-AF65-F5344CB8AC3E}">
        <p14:creationId xmlns:p14="http://schemas.microsoft.com/office/powerpoint/2010/main" val="29180916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1CE83-67BA-4B15-B48A-7DC5C0636664}" type="datetime1">
              <a:rPr lang="en-US" smtClean="0"/>
              <a:pPr/>
              <a:t>11/26/2025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88F1ED9-CE64-0191-F909-FDC002A745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2200" y="1825625"/>
            <a:ext cx="5066601" cy="435133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4DC103C-4E45-07FA-2734-5BAE2624DC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8" y="1825624"/>
            <a:ext cx="5066602" cy="438813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8" y="640078"/>
            <a:ext cx="10690153" cy="10408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301855"/>
      </p:ext>
    </p:extLst>
  </p:cSld>
  <p:clrMapOvr>
    <a:masterClrMapping/>
  </p:clrMapOvr>
  <p:hf hdr="0" ftr="0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CB42A-67CE-499B-A4FA-7D4E4469B142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0D5795C-6228-AA6F-1CF7-AD7010686B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28076" y="2387600"/>
            <a:ext cx="5010725" cy="382616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28076" y="1826185"/>
            <a:ext cx="5010727" cy="419384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86E5640-DE07-46FE-2EFB-FCD8C5238D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8" y="2387600"/>
            <a:ext cx="5110276" cy="382616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8646" y="1826185"/>
            <a:ext cx="5110277" cy="419384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6" y="640078"/>
            <a:ext cx="10690157" cy="105061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6358136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1CE83-67BA-4B15-B48A-7DC5C0636664}" type="datetime1">
              <a:rPr lang="en-US" smtClean="0"/>
              <a:pPr/>
              <a:t>11/26/2025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563959"/>
      </p:ext>
    </p:extLst>
  </p:cSld>
  <p:clrMapOvr>
    <a:masterClrMapping/>
  </p:clrMapOvr>
  <p:hf hdr="0" ftr="0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FF128-BAC7-4E0D-8F77-28A571D93B6F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0390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4AAEB19-4B49-2801-9B15-7682CDF04C0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23C3EC-28B3-4644-8BE5-3288734B46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2E8C189B-2E00-67DA-E342-3440F5EBB4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57468" y="486137"/>
            <a:ext cx="5427584" cy="3599727"/>
          </a:xfrm>
        </p:spPr>
        <p:txBody>
          <a:bodyPr anchor="b" anchorCtr="0">
            <a:noAutofit/>
          </a:bodyPr>
          <a:lstStyle>
            <a:lvl1pPr algn="l">
              <a:defRPr sz="4400"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64FCBF4-90E6-FFAA-143D-3A01CE5256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24774" y="-6713"/>
            <a:ext cx="6578801" cy="6894576"/>
          </a:xfrm>
          <a:custGeom>
            <a:avLst/>
            <a:gdLst>
              <a:gd name="connsiteX0" fmla="*/ 0 w 6613525"/>
              <a:gd name="connsiteY0" fmla="*/ 0 h 6858000"/>
              <a:gd name="connsiteX1" fmla="*/ 6613525 w 6613525"/>
              <a:gd name="connsiteY1" fmla="*/ 0 h 6858000"/>
              <a:gd name="connsiteX2" fmla="*/ 6613525 w 6613525"/>
              <a:gd name="connsiteY2" fmla="*/ 6858000 h 6858000"/>
              <a:gd name="connsiteX3" fmla="*/ 0 w 6613525"/>
              <a:gd name="connsiteY3" fmla="*/ 6858000 h 6858000"/>
              <a:gd name="connsiteX4" fmla="*/ 0 w 6613525"/>
              <a:gd name="connsiteY4" fmla="*/ 0 h 6858000"/>
              <a:gd name="connsiteX0" fmla="*/ 1875099 w 6613525"/>
              <a:gd name="connsiteY0" fmla="*/ 0 h 6858000"/>
              <a:gd name="connsiteX1" fmla="*/ 6613525 w 6613525"/>
              <a:gd name="connsiteY1" fmla="*/ 0 h 6858000"/>
              <a:gd name="connsiteX2" fmla="*/ 6613525 w 6613525"/>
              <a:gd name="connsiteY2" fmla="*/ 6858000 h 6858000"/>
              <a:gd name="connsiteX3" fmla="*/ 0 w 6613525"/>
              <a:gd name="connsiteY3" fmla="*/ 6858000 h 6858000"/>
              <a:gd name="connsiteX4" fmla="*/ 1875099 w 6613525"/>
              <a:gd name="connsiteY4" fmla="*/ 0 h 6858000"/>
              <a:gd name="connsiteX0" fmla="*/ 1840375 w 6578801"/>
              <a:gd name="connsiteY0" fmla="*/ 0 h 6869575"/>
              <a:gd name="connsiteX1" fmla="*/ 6578801 w 6578801"/>
              <a:gd name="connsiteY1" fmla="*/ 0 h 6869575"/>
              <a:gd name="connsiteX2" fmla="*/ 6578801 w 6578801"/>
              <a:gd name="connsiteY2" fmla="*/ 6858000 h 6869575"/>
              <a:gd name="connsiteX3" fmla="*/ 0 w 6578801"/>
              <a:gd name="connsiteY3" fmla="*/ 6869575 h 6869575"/>
              <a:gd name="connsiteX4" fmla="*/ 1840375 w 6578801"/>
              <a:gd name="connsiteY4" fmla="*/ 0 h 686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8801" h="6869575">
                <a:moveTo>
                  <a:pt x="1840375" y="0"/>
                </a:moveTo>
                <a:lnTo>
                  <a:pt x="6578801" y="0"/>
                </a:lnTo>
                <a:lnTo>
                  <a:pt x="6578801" y="6858000"/>
                </a:lnTo>
                <a:lnTo>
                  <a:pt x="0" y="6869575"/>
                </a:lnTo>
                <a:lnTo>
                  <a:pt x="1840375" y="0"/>
                </a:lnTo>
                <a:close/>
              </a:path>
            </a:pathLst>
          </a:custGeom>
        </p:spPr>
        <p:txBody>
          <a:bodyPr tIns="274320" rIns="274320">
            <a:normAutofit/>
          </a:bodyPr>
          <a:lstStyle>
            <a:lvl1pPr marL="0" indent="0" algn="r">
              <a:buNone/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8734644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1CE83-67BA-4B15-B48A-7DC5C0636664}" type="datetime1">
              <a:rPr lang="en-US" smtClean="0"/>
              <a:pPr/>
              <a:t>11/26/2025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3260" y="640078"/>
            <a:ext cx="6195542" cy="557368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800"/>
            </a:lvl1pPr>
            <a:lvl2pPr>
              <a:lnSpc>
                <a:spcPct val="100000"/>
              </a:lnSpc>
              <a:defRPr sz="2400"/>
            </a:lvl2pPr>
            <a:lvl3pPr>
              <a:lnSpc>
                <a:spcPct val="100000"/>
              </a:lnSpc>
              <a:defRPr sz="20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8647" y="2470245"/>
            <a:ext cx="3945971" cy="374351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2" y="640078"/>
            <a:ext cx="3945971" cy="1671043"/>
          </a:xfrm>
        </p:spPr>
        <p:txBody>
          <a:bodyPr anchor="t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10050"/>
      </p:ext>
    </p:extLst>
  </p:cSld>
  <p:clrMapOvr>
    <a:masterClrMapping/>
  </p:clrMapOvr>
  <p:hf hdr="0" ftr="0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71883" y="640079"/>
            <a:ext cx="6285582" cy="5573684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57344-9CC7-412D-8C20-072BE86D5A11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8647" y="2826137"/>
            <a:ext cx="3879130" cy="3387625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107" y="640079"/>
            <a:ext cx="3879129" cy="2021922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1951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B0645BE-AC35-911F-0084-2CC2C836EB4D}"/>
              </a:ext>
            </a:extLst>
          </p:cNvPr>
          <p:cNvSpPr/>
          <p:nvPr userDrawn="1"/>
        </p:nvSpPr>
        <p:spPr>
          <a:xfrm>
            <a:off x="0" y="-1"/>
            <a:ext cx="11807951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57987AA-E4E6-4FC1-BAD8-09A952212C58}" type="datetime1">
              <a:rPr lang="en-US" smtClean="0"/>
              <a:pPr/>
              <a:t>11/26/2025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8" y="3594099"/>
            <a:ext cx="10690154" cy="261966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228600" indent="0">
              <a:lnSpc>
                <a:spcPct val="100000"/>
              </a:lnSpc>
              <a:buNone/>
              <a:defRPr/>
            </a:lvl2pPr>
            <a:lvl3pPr marL="457200" indent="0">
              <a:lnSpc>
                <a:spcPct val="100000"/>
              </a:lnSpc>
              <a:buNone/>
              <a:defRPr/>
            </a:lvl3pPr>
            <a:lvl4pPr marL="685800" indent="0">
              <a:lnSpc>
                <a:spcPct val="100000"/>
              </a:lnSpc>
              <a:buNone/>
              <a:defRPr/>
            </a:lvl4pPr>
            <a:lvl5pPr marL="914400"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8" y="1847088"/>
            <a:ext cx="7408336" cy="1133856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0802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07E2D40-0539-03CF-D61C-37822ABA17A8}"/>
              </a:ext>
            </a:extLst>
          </p:cNvPr>
          <p:cNvSpPr/>
          <p:nvPr userDrawn="1"/>
        </p:nvSpPr>
        <p:spPr>
          <a:xfrm>
            <a:off x="0" y="-1"/>
            <a:ext cx="11807951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43CF65F-0E21-48DE-8D75-4BF66A547E8E}" type="datetime1">
              <a:rPr lang="en-US" smtClean="0"/>
              <a:pPr/>
              <a:t>11/26/2025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7" y="3792262"/>
            <a:ext cx="8494767" cy="127961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/>
            </a:lvl1pPr>
            <a:lvl2pPr marL="228600" indent="0">
              <a:lnSpc>
                <a:spcPct val="100000"/>
              </a:lnSpc>
              <a:buNone/>
              <a:defRPr sz="2000"/>
            </a:lvl2pPr>
            <a:lvl3pPr marL="457200" indent="0">
              <a:lnSpc>
                <a:spcPct val="100000"/>
              </a:lnSpc>
              <a:buNone/>
              <a:defRPr sz="1800"/>
            </a:lvl3pPr>
            <a:lvl4pPr marL="685800" indent="0">
              <a:lnSpc>
                <a:spcPct val="100000"/>
              </a:lnSpc>
              <a:buNone/>
              <a:defRPr sz="1600"/>
            </a:lvl4pPr>
            <a:lvl5pPr marL="914400" indent="0">
              <a:lnSpc>
                <a:spcPct val="100000"/>
              </a:lnSpc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1627318"/>
            <a:ext cx="8494767" cy="1842020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3377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photo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46C58F9-5CE0-4282-46E0-3E3A700FDB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5412" y="653461"/>
            <a:ext cx="4597556" cy="5549900"/>
          </a:xfrm>
          <a:custGeom>
            <a:avLst/>
            <a:gdLst>
              <a:gd name="connsiteX0" fmla="*/ 2179508 w 4597556"/>
              <a:gd name="connsiteY0" fmla="*/ 0 h 5549900"/>
              <a:gd name="connsiteX1" fmla="*/ 4597556 w 4597556"/>
              <a:gd name="connsiteY1" fmla="*/ 0 h 5549900"/>
              <a:gd name="connsiteX2" fmla="*/ 4597556 w 4597556"/>
              <a:gd name="connsiteY2" fmla="*/ 2476634 h 5549900"/>
              <a:gd name="connsiteX3" fmla="*/ 4502141 w 4597556"/>
              <a:gd name="connsiteY3" fmla="*/ 2476634 h 5549900"/>
              <a:gd name="connsiteX4" fmla="*/ 4502141 w 4597556"/>
              <a:gd name="connsiteY4" fmla="*/ 4729244 h 5549900"/>
              <a:gd name="connsiteX5" fmla="*/ 4597556 w 4597556"/>
              <a:gd name="connsiteY5" fmla="*/ 4729244 h 5549900"/>
              <a:gd name="connsiteX6" fmla="*/ 4597556 w 4597556"/>
              <a:gd name="connsiteY6" fmla="*/ 5549900 h 5549900"/>
              <a:gd name="connsiteX7" fmla="*/ 0 w 4597556"/>
              <a:gd name="connsiteY7" fmla="*/ 5549900 h 5549900"/>
              <a:gd name="connsiteX8" fmla="*/ 0 w 4597556"/>
              <a:gd name="connsiteY8" fmla="*/ 1321566 h 5549900"/>
              <a:gd name="connsiteX9" fmla="*/ 2179508 w 4597556"/>
              <a:gd name="connsiteY9" fmla="*/ 1321566 h 554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97556" h="5549900">
                <a:moveTo>
                  <a:pt x="2179508" y="0"/>
                </a:moveTo>
                <a:lnTo>
                  <a:pt x="4597556" y="0"/>
                </a:lnTo>
                <a:lnTo>
                  <a:pt x="4597556" y="2476634"/>
                </a:lnTo>
                <a:lnTo>
                  <a:pt x="4502141" y="2476634"/>
                </a:lnTo>
                <a:lnTo>
                  <a:pt x="4502141" y="4729244"/>
                </a:lnTo>
                <a:lnTo>
                  <a:pt x="4597556" y="4729244"/>
                </a:lnTo>
                <a:lnTo>
                  <a:pt x="4597556" y="5549900"/>
                </a:lnTo>
                <a:lnTo>
                  <a:pt x="0" y="5549900"/>
                </a:lnTo>
                <a:lnTo>
                  <a:pt x="0" y="1321566"/>
                </a:lnTo>
                <a:lnTo>
                  <a:pt x="2179508" y="1321566"/>
                </a:lnTo>
                <a:close/>
              </a:path>
            </a:pathLst>
          </a:custGeo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80952A-DC24-8DFB-F8E3-1AAC5A9D5F6C}"/>
              </a:ext>
            </a:extLst>
          </p:cNvPr>
          <p:cNvSpPr/>
          <p:nvPr userDrawn="1"/>
        </p:nvSpPr>
        <p:spPr>
          <a:xfrm>
            <a:off x="11792373" y="0"/>
            <a:ext cx="40881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79D49B1-D905-CE2E-C062-AB1BDD014E8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 rot="16200000">
            <a:off x="11577948" y="230006"/>
            <a:ext cx="844062" cy="384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43CF65F-0E21-48DE-8D75-4BF66A547E8E}" type="datetime1">
              <a:rPr lang="en-US" smtClean="0"/>
              <a:pPr/>
              <a:t>11/26/2025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1FC8BC9-F44B-803F-5CD7-ADFC9673F03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 rot="16200000">
            <a:off x="9313725" y="3338288"/>
            <a:ext cx="5372505" cy="384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AA75D29-C079-E864-B363-40064D1938B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 rot="16200000">
            <a:off x="11679259" y="6345258"/>
            <a:ext cx="641433" cy="3840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B5BB9C8-B774-7D15-8251-AC8ED5B993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5867073" y="3130095"/>
            <a:ext cx="228928" cy="22526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BE262A-1515-660C-5ACF-699ADA35F60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31720" y="640080"/>
            <a:ext cx="2743200" cy="13349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96222" y="3127248"/>
            <a:ext cx="4533398" cy="3108960"/>
          </a:xfrm>
        </p:spPr>
        <p:txBody>
          <a:bodyPr lIns="91440" tIns="9144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 cap="none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6221" y="640080"/>
            <a:ext cx="4533398" cy="2157984"/>
          </a:xfrm>
        </p:spPr>
        <p:txBody>
          <a:bodyPr lIns="91440" tIns="91440" rIns="0" bIns="0" anchor="b">
            <a:noAutofit/>
          </a:bodyPr>
          <a:lstStyle>
            <a:lvl1pPr>
              <a:defRPr sz="32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0367454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2F02D30-CC17-F516-802A-A3AE633BF025}"/>
              </a:ext>
            </a:extLst>
          </p:cNvPr>
          <p:cNvSpPr/>
          <p:nvPr userDrawn="1"/>
        </p:nvSpPr>
        <p:spPr>
          <a:xfrm>
            <a:off x="0" y="0"/>
            <a:ext cx="4553712" cy="24323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FBA0098-0696-799B-78DA-DBE833190D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2104" y="640080"/>
            <a:ext cx="4727448" cy="5559552"/>
          </a:xfrm>
          <a:custGeom>
            <a:avLst/>
            <a:gdLst>
              <a:gd name="connsiteX0" fmla="*/ 0 w 4727448"/>
              <a:gd name="connsiteY0" fmla="*/ 0 h 5559552"/>
              <a:gd name="connsiteX1" fmla="*/ 4727448 w 4727448"/>
              <a:gd name="connsiteY1" fmla="*/ 0 h 5559552"/>
              <a:gd name="connsiteX2" fmla="*/ 4727448 w 4727448"/>
              <a:gd name="connsiteY2" fmla="*/ 2500529 h 5559552"/>
              <a:gd name="connsiteX3" fmla="*/ 4596278 w 4727448"/>
              <a:gd name="connsiteY3" fmla="*/ 2513752 h 5559552"/>
              <a:gd name="connsiteX4" fmla="*/ 4071308 w 4727448"/>
              <a:gd name="connsiteY4" fmla="*/ 3157867 h 5559552"/>
              <a:gd name="connsiteX5" fmla="*/ 4596278 w 4727448"/>
              <a:gd name="connsiteY5" fmla="*/ 3801983 h 5559552"/>
              <a:gd name="connsiteX6" fmla="*/ 4727448 w 4727448"/>
              <a:gd name="connsiteY6" fmla="*/ 3815206 h 5559552"/>
              <a:gd name="connsiteX7" fmla="*/ 4727448 w 4727448"/>
              <a:gd name="connsiteY7" fmla="*/ 5559552 h 5559552"/>
              <a:gd name="connsiteX8" fmla="*/ 0 w 4727448"/>
              <a:gd name="connsiteY8" fmla="*/ 5559552 h 5559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27448" h="5559552">
                <a:moveTo>
                  <a:pt x="0" y="0"/>
                </a:moveTo>
                <a:lnTo>
                  <a:pt x="4727448" y="0"/>
                </a:lnTo>
                <a:lnTo>
                  <a:pt x="4727448" y="2500529"/>
                </a:lnTo>
                <a:lnTo>
                  <a:pt x="4596278" y="2513752"/>
                </a:lnTo>
                <a:cubicBezTo>
                  <a:pt x="4296678" y="2575059"/>
                  <a:pt x="4071308" y="2840144"/>
                  <a:pt x="4071308" y="3157867"/>
                </a:cubicBezTo>
                <a:cubicBezTo>
                  <a:pt x="4071308" y="3475590"/>
                  <a:pt x="4296678" y="3740676"/>
                  <a:pt x="4596278" y="3801983"/>
                </a:cubicBezTo>
                <a:lnTo>
                  <a:pt x="4727448" y="3815206"/>
                </a:lnTo>
                <a:lnTo>
                  <a:pt x="4727448" y="5559552"/>
                </a:lnTo>
                <a:lnTo>
                  <a:pt x="0" y="5559552"/>
                </a:lnTo>
                <a:close/>
              </a:path>
            </a:pathLst>
          </a:custGeo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EDDC100-1ACB-74B7-3CAE-F0DD05CBE963}"/>
              </a:ext>
            </a:extLst>
          </p:cNvPr>
          <p:cNvSpPr/>
          <p:nvPr userDrawn="1"/>
        </p:nvSpPr>
        <p:spPr>
          <a:xfrm>
            <a:off x="4903412" y="3140474"/>
            <a:ext cx="1314946" cy="131494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7566-C08A-6609-9FDF-AAFB5486D6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77948" y="230006"/>
            <a:ext cx="844062" cy="384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43CF65F-0E21-48DE-8D75-4BF66A547E8E}" type="datetime1">
              <a:rPr lang="en-US" smtClean="0"/>
              <a:pPr/>
              <a:t>11/26/2025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5F4BAE-32D2-0950-CD30-3DC3084BBE5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 rot="16200000">
            <a:off x="9313725" y="3338288"/>
            <a:ext cx="5372505" cy="384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8AA1005-37B1-E8E2-5040-5D847E1FC44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 rot="16200000">
            <a:off x="11679259" y="6345258"/>
            <a:ext cx="641433" cy="3840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93407" y="2355925"/>
            <a:ext cx="4545393" cy="3843707"/>
          </a:xfrm>
        </p:spPr>
        <p:txBody>
          <a:bodyPr lIns="91440" tIns="9144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993F1580-C478-6F3E-90EC-651483EF7B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3408" y="640080"/>
            <a:ext cx="4545395" cy="1403873"/>
          </a:xfrm>
        </p:spPr>
        <p:txBody>
          <a:bodyPr lIns="91440" tIns="0" rIns="0" bIns="0" anchor="b">
            <a:noAutofit/>
          </a:bodyPr>
          <a:lstStyle>
            <a:lvl1pPr>
              <a:defRPr sz="3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9482100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g number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12">
            <a:extLst>
              <a:ext uri="{FF2B5EF4-FFF2-40B4-BE49-F238E27FC236}">
                <a16:creationId xmlns:a16="http://schemas.microsoft.com/office/drawing/2014/main" id="{FA618DAB-55E2-19CE-F259-9FB708A90B63}"/>
              </a:ext>
            </a:extLst>
          </p:cNvPr>
          <p:cNvSpPr/>
          <p:nvPr/>
        </p:nvSpPr>
        <p:spPr>
          <a:xfrm>
            <a:off x="1959756" y="0"/>
            <a:ext cx="8272488" cy="6858000"/>
          </a:xfrm>
          <a:custGeom>
            <a:avLst/>
            <a:gdLst>
              <a:gd name="connsiteX0" fmla="*/ 2449074 w 8272488"/>
              <a:gd name="connsiteY0" fmla="*/ 0 h 6858000"/>
              <a:gd name="connsiteX1" fmla="*/ 5823415 w 8272488"/>
              <a:gd name="connsiteY1" fmla="*/ 0 h 6858000"/>
              <a:gd name="connsiteX2" fmla="*/ 5929477 w 8272488"/>
              <a:gd name="connsiteY2" fmla="*/ 47950 h 6858000"/>
              <a:gd name="connsiteX3" fmla="*/ 8272488 w 8272488"/>
              <a:gd name="connsiteY3" fmla="*/ 3776315 h 6858000"/>
              <a:gd name="connsiteX4" fmla="*/ 7025715 w 8272488"/>
              <a:gd name="connsiteY4" fmla="*/ 6735959 h 6858000"/>
              <a:gd name="connsiteX5" fmla="*/ 6893036 w 8272488"/>
              <a:gd name="connsiteY5" fmla="*/ 6858000 h 6858000"/>
              <a:gd name="connsiteX6" fmla="*/ 1379452 w 8272488"/>
              <a:gd name="connsiteY6" fmla="*/ 6858000 h 6858000"/>
              <a:gd name="connsiteX7" fmla="*/ 1246773 w 8272488"/>
              <a:gd name="connsiteY7" fmla="*/ 6735959 h 6858000"/>
              <a:gd name="connsiteX8" fmla="*/ 0 w 8272488"/>
              <a:gd name="connsiteY8" fmla="*/ 3776315 h 6858000"/>
              <a:gd name="connsiteX9" fmla="*/ 2343012 w 8272488"/>
              <a:gd name="connsiteY9" fmla="*/ 479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72488" h="6858000">
                <a:moveTo>
                  <a:pt x="2449074" y="0"/>
                </a:moveTo>
                <a:lnTo>
                  <a:pt x="5823415" y="0"/>
                </a:lnTo>
                <a:lnTo>
                  <a:pt x="5929477" y="47950"/>
                </a:lnTo>
                <a:cubicBezTo>
                  <a:pt x="7315814" y="715956"/>
                  <a:pt x="8272488" y="2134414"/>
                  <a:pt x="8272488" y="3776315"/>
                </a:cubicBezTo>
                <a:cubicBezTo>
                  <a:pt x="8272488" y="4936354"/>
                  <a:pt x="7794942" y="5984857"/>
                  <a:pt x="7025715" y="6735959"/>
                </a:cubicBezTo>
                <a:lnTo>
                  <a:pt x="6893036" y="6858000"/>
                </a:lnTo>
                <a:lnTo>
                  <a:pt x="1379452" y="6858000"/>
                </a:lnTo>
                <a:lnTo>
                  <a:pt x="1246773" y="6735959"/>
                </a:lnTo>
                <a:cubicBezTo>
                  <a:pt x="477546" y="5984857"/>
                  <a:pt x="0" y="4936354"/>
                  <a:pt x="0" y="3776315"/>
                </a:cubicBezTo>
                <a:cubicBezTo>
                  <a:pt x="0" y="2134414"/>
                  <a:pt x="956674" y="715956"/>
                  <a:pt x="2343012" y="4795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70796A4-60C9-8766-B669-134765EE1C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12192000" cy="6857999"/>
          </a:xfrm>
          <a:custGeom>
            <a:avLst/>
            <a:gdLst>
              <a:gd name="connsiteX0" fmla="*/ 778317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8852792 w 12192000"/>
              <a:gd name="connsiteY3" fmla="*/ 6857999 h 6857999"/>
              <a:gd name="connsiteX4" fmla="*/ 8985470 w 12192000"/>
              <a:gd name="connsiteY4" fmla="*/ 6735959 h 6857999"/>
              <a:gd name="connsiteX5" fmla="*/ 10232243 w 12192000"/>
              <a:gd name="connsiteY5" fmla="*/ 3776315 h 6857999"/>
              <a:gd name="connsiteX6" fmla="*/ 7889232 w 12192000"/>
              <a:gd name="connsiteY6" fmla="*/ 47950 h 6857999"/>
              <a:gd name="connsiteX7" fmla="*/ 0 w 12192000"/>
              <a:gd name="connsiteY7" fmla="*/ 0 h 6857999"/>
              <a:gd name="connsiteX8" fmla="*/ 4408830 w 12192000"/>
              <a:gd name="connsiteY8" fmla="*/ 0 h 6857999"/>
              <a:gd name="connsiteX9" fmla="*/ 4302768 w 12192000"/>
              <a:gd name="connsiteY9" fmla="*/ 47950 h 6857999"/>
              <a:gd name="connsiteX10" fmla="*/ 1959755 w 12192000"/>
              <a:gd name="connsiteY10" fmla="*/ 3776315 h 6857999"/>
              <a:gd name="connsiteX11" fmla="*/ 3206528 w 12192000"/>
              <a:gd name="connsiteY11" fmla="*/ 6735959 h 6857999"/>
              <a:gd name="connsiteX12" fmla="*/ 3339206 w 12192000"/>
              <a:gd name="connsiteY12" fmla="*/ 6857999 h 6857999"/>
              <a:gd name="connsiteX13" fmla="*/ 0 w 12192000"/>
              <a:gd name="connsiteY1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7999">
                <a:moveTo>
                  <a:pt x="778317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8852792" y="6857999"/>
                </a:lnTo>
                <a:lnTo>
                  <a:pt x="8985470" y="6735959"/>
                </a:lnTo>
                <a:cubicBezTo>
                  <a:pt x="9754697" y="5984857"/>
                  <a:pt x="10232243" y="4936354"/>
                  <a:pt x="10232243" y="3776315"/>
                </a:cubicBezTo>
                <a:cubicBezTo>
                  <a:pt x="10232243" y="2134414"/>
                  <a:pt x="9275569" y="715956"/>
                  <a:pt x="7889232" y="47950"/>
                </a:cubicBezTo>
                <a:close/>
                <a:moveTo>
                  <a:pt x="0" y="0"/>
                </a:moveTo>
                <a:lnTo>
                  <a:pt x="4408830" y="0"/>
                </a:lnTo>
                <a:lnTo>
                  <a:pt x="4302768" y="47950"/>
                </a:lnTo>
                <a:cubicBezTo>
                  <a:pt x="2916429" y="715956"/>
                  <a:pt x="1959755" y="2134414"/>
                  <a:pt x="1959755" y="3776315"/>
                </a:cubicBezTo>
                <a:cubicBezTo>
                  <a:pt x="1959755" y="4936354"/>
                  <a:pt x="2437301" y="5984857"/>
                  <a:pt x="3206528" y="6735959"/>
                </a:cubicBezTo>
                <a:lnTo>
                  <a:pt x="3339206" y="6857999"/>
                </a:lnTo>
                <a:lnTo>
                  <a:pt x="0" y="6857999"/>
                </a:lnTo>
                <a:close/>
              </a:path>
            </a:pathLst>
          </a:custGeo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3914349-C0B8-28DF-90F8-5E6D083FE8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98642" y="5313785"/>
            <a:ext cx="4394716" cy="764778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193AC60-CD84-E768-28B4-375CFF0970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11367" y="1161826"/>
            <a:ext cx="6969267" cy="3808207"/>
          </a:xfrm>
        </p:spPr>
        <p:txBody>
          <a:bodyPr lIns="0" tIns="0" rIns="0" bIns="0" anchor="b">
            <a:noAutofit/>
          </a:bodyPr>
          <a:lstStyle>
            <a:lvl1pPr algn="ctr">
              <a:defRPr sz="20000" b="1" i="0" baseline="0">
                <a:solidFill>
                  <a:schemeClr val="tx1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177930590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EFFF036-D459-D142-290E-9C1B19A242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159126"/>
            <a:ext cx="4577463" cy="3698875"/>
          </a:xfrm>
          <a:custGeom>
            <a:avLst/>
            <a:gdLst>
              <a:gd name="connsiteX0" fmla="*/ 1934275 w 4577463"/>
              <a:gd name="connsiteY0" fmla="*/ 0 h 3698875"/>
              <a:gd name="connsiteX1" fmla="*/ 4577463 w 4577463"/>
              <a:gd name="connsiteY1" fmla="*/ 2643188 h 3698875"/>
              <a:gd name="connsiteX2" fmla="*/ 4369748 w 4577463"/>
              <a:gd name="connsiteY2" fmla="*/ 3672036 h 3698875"/>
              <a:gd name="connsiteX3" fmla="*/ 4356819 w 4577463"/>
              <a:gd name="connsiteY3" fmla="*/ 3698875 h 3698875"/>
              <a:gd name="connsiteX4" fmla="*/ 0 w 4577463"/>
              <a:gd name="connsiteY4" fmla="*/ 3698875 h 3698875"/>
              <a:gd name="connsiteX5" fmla="*/ 0 w 4577463"/>
              <a:gd name="connsiteY5" fmla="*/ 845097 h 3698875"/>
              <a:gd name="connsiteX6" fmla="*/ 87814 w 4577463"/>
              <a:gd name="connsiteY6" fmla="*/ 751885 h 3698875"/>
              <a:gd name="connsiteX7" fmla="*/ 274474 w 4577463"/>
              <a:gd name="connsiteY7" fmla="*/ 586012 h 3698875"/>
              <a:gd name="connsiteX8" fmla="*/ 363537 w 4577463"/>
              <a:gd name="connsiteY8" fmla="*/ 520753 h 3698875"/>
              <a:gd name="connsiteX9" fmla="*/ 391698 w 4577463"/>
              <a:gd name="connsiteY9" fmla="*/ 572636 h 3698875"/>
              <a:gd name="connsiteX10" fmla="*/ 927495 w 4577463"/>
              <a:gd name="connsiteY10" fmla="*/ 857517 h 3698875"/>
              <a:gd name="connsiteX11" fmla="*/ 1573644 w 4577463"/>
              <a:gd name="connsiteY11" fmla="*/ 211368 h 3698875"/>
              <a:gd name="connsiteX12" fmla="*/ 1560517 w 4577463"/>
              <a:gd name="connsiteY12" fmla="*/ 81147 h 3698875"/>
              <a:gd name="connsiteX13" fmla="*/ 1545169 w 4577463"/>
              <a:gd name="connsiteY13" fmla="*/ 31706 h 3698875"/>
              <a:gd name="connsiteX14" fmla="*/ 1668191 w 4577463"/>
              <a:gd name="connsiteY14" fmla="*/ 13227 h 3698875"/>
              <a:gd name="connsiteX15" fmla="*/ 1934275 w 4577463"/>
              <a:gd name="connsiteY15" fmla="*/ 0 h 3698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577463" h="3698875">
                <a:moveTo>
                  <a:pt x="1934275" y="0"/>
                </a:moveTo>
                <a:cubicBezTo>
                  <a:pt x="3394067" y="0"/>
                  <a:pt x="4577463" y="1183396"/>
                  <a:pt x="4577463" y="2643188"/>
                </a:cubicBezTo>
                <a:cubicBezTo>
                  <a:pt x="4577463" y="3008136"/>
                  <a:pt x="4503501" y="3355810"/>
                  <a:pt x="4369748" y="3672036"/>
                </a:cubicBezTo>
                <a:lnTo>
                  <a:pt x="4356819" y="3698875"/>
                </a:lnTo>
                <a:lnTo>
                  <a:pt x="0" y="3698875"/>
                </a:lnTo>
                <a:lnTo>
                  <a:pt x="0" y="845097"/>
                </a:lnTo>
                <a:lnTo>
                  <a:pt x="87814" y="751885"/>
                </a:lnTo>
                <a:cubicBezTo>
                  <a:pt x="147368" y="693734"/>
                  <a:pt x="209659" y="638373"/>
                  <a:pt x="274474" y="586012"/>
                </a:cubicBezTo>
                <a:lnTo>
                  <a:pt x="363537" y="520753"/>
                </a:lnTo>
                <a:lnTo>
                  <a:pt x="391698" y="572636"/>
                </a:lnTo>
                <a:cubicBezTo>
                  <a:pt x="507816" y="744513"/>
                  <a:pt x="704459" y="857517"/>
                  <a:pt x="927495" y="857517"/>
                </a:cubicBezTo>
                <a:cubicBezTo>
                  <a:pt x="1284353" y="857517"/>
                  <a:pt x="1573644" y="568226"/>
                  <a:pt x="1573644" y="211368"/>
                </a:cubicBezTo>
                <a:cubicBezTo>
                  <a:pt x="1573644" y="166761"/>
                  <a:pt x="1569124" y="123209"/>
                  <a:pt x="1560517" y="81147"/>
                </a:cubicBezTo>
                <a:lnTo>
                  <a:pt x="1545169" y="31706"/>
                </a:lnTo>
                <a:lnTo>
                  <a:pt x="1668191" y="13227"/>
                </a:lnTo>
                <a:cubicBezTo>
                  <a:pt x="1755699" y="4480"/>
                  <a:pt x="1844464" y="0"/>
                  <a:pt x="1934275" y="0"/>
                </a:cubicBezTo>
                <a:close/>
              </a:path>
            </a:pathLst>
          </a:custGeo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7F89ECF-F048-57F5-57EF-0CAB335C28F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81346" y="2724345"/>
            <a:ext cx="1292298" cy="129229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D4ABEAE2-DE31-12F1-AAD1-82AEE3737D0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16200000">
            <a:off x="11577948" y="230006"/>
            <a:ext cx="844062" cy="384047"/>
          </a:xfrm>
        </p:spPr>
        <p:txBody>
          <a:bodyPr/>
          <a:lstStyle/>
          <a:p>
            <a:fld id="{3D157344-9CC7-412D-8C20-072BE86D5A11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04B56E-067D-C824-6EEB-3CCE57E4B5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DB247-3AE7-BCCA-E0CC-BC0FD69A7E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218D7EE8-EBB2-8592-C06C-14CF0BA0260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434828" y="640077"/>
            <a:ext cx="5783472" cy="5573685"/>
          </a:xfrm>
        </p:spPr>
        <p:txBody>
          <a:bodyPr lIns="91440" tIns="9144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44AB011-4A5C-6D4B-BB9B-30BA419374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648" y="640078"/>
            <a:ext cx="4317028" cy="2084268"/>
          </a:xfrm>
        </p:spPr>
        <p:txBody>
          <a:bodyPr lIns="91440" tIns="91440" rIns="0" bIns="0">
            <a:noAutofit/>
          </a:bodyPr>
          <a:lstStyle>
            <a:lvl1pPr>
              <a:defRPr sz="3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938078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D041D3CD-4172-159B-50BA-195FCCAE119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" y="0"/>
            <a:ext cx="4089921" cy="4639206"/>
          </a:xfrm>
          <a:custGeom>
            <a:avLst/>
            <a:gdLst>
              <a:gd name="connsiteX0" fmla="*/ 0 w 4089921"/>
              <a:gd name="connsiteY0" fmla="*/ 0 h 4639206"/>
              <a:gd name="connsiteX1" fmla="*/ 3216644 w 4089921"/>
              <a:gd name="connsiteY1" fmla="*/ 0 h 4639206"/>
              <a:gd name="connsiteX2" fmla="*/ 3308243 w 4089921"/>
              <a:gd name="connsiteY2" fmla="*/ 83250 h 4639206"/>
              <a:gd name="connsiteX3" fmla="*/ 4089921 w 4089921"/>
              <a:gd name="connsiteY3" fmla="*/ 1970389 h 4639206"/>
              <a:gd name="connsiteX4" fmla="*/ 3308243 w 4089921"/>
              <a:gd name="connsiteY4" fmla="*/ 3857528 h 4639206"/>
              <a:gd name="connsiteX5" fmla="*/ 3279358 w 4089921"/>
              <a:gd name="connsiteY5" fmla="*/ 3883780 h 4639206"/>
              <a:gd name="connsiteX6" fmla="*/ 3254520 w 4089921"/>
              <a:gd name="connsiteY6" fmla="*/ 3853677 h 4639206"/>
              <a:gd name="connsiteX7" fmla="*/ 2797624 w 4089921"/>
              <a:gd name="connsiteY7" fmla="*/ 3664424 h 4639206"/>
              <a:gd name="connsiteX8" fmla="*/ 2151475 w 4089921"/>
              <a:gd name="connsiteY8" fmla="*/ 4310573 h 4639206"/>
              <a:gd name="connsiteX9" fmla="*/ 2164603 w 4089921"/>
              <a:gd name="connsiteY9" fmla="*/ 4440795 h 4639206"/>
              <a:gd name="connsiteX10" fmla="*/ 2190853 w 4089921"/>
              <a:gd name="connsiteY10" fmla="*/ 4525361 h 4639206"/>
              <a:gd name="connsiteX11" fmla="*/ 1958964 w 4089921"/>
              <a:gd name="connsiteY11" fmla="*/ 4584985 h 4639206"/>
              <a:gd name="connsiteX12" fmla="*/ 1421104 w 4089921"/>
              <a:gd name="connsiteY12" fmla="*/ 4639206 h 4639206"/>
              <a:gd name="connsiteX13" fmla="*/ 148987 w 4089921"/>
              <a:gd name="connsiteY13" fmla="*/ 4317094 h 4639206"/>
              <a:gd name="connsiteX14" fmla="*/ 0 w 4089921"/>
              <a:gd name="connsiteY14" fmla="*/ 4226582 h 4639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89921" h="4639206">
                <a:moveTo>
                  <a:pt x="0" y="0"/>
                </a:moveTo>
                <a:lnTo>
                  <a:pt x="3216644" y="0"/>
                </a:lnTo>
                <a:lnTo>
                  <a:pt x="3308243" y="83250"/>
                </a:lnTo>
                <a:cubicBezTo>
                  <a:pt x="3791204" y="566211"/>
                  <a:pt x="4089921" y="1233416"/>
                  <a:pt x="4089921" y="1970389"/>
                </a:cubicBezTo>
                <a:cubicBezTo>
                  <a:pt x="4089921" y="2707363"/>
                  <a:pt x="3791204" y="3374567"/>
                  <a:pt x="3308243" y="3857528"/>
                </a:cubicBezTo>
                <a:lnTo>
                  <a:pt x="3279358" y="3883780"/>
                </a:lnTo>
                <a:lnTo>
                  <a:pt x="3254520" y="3853677"/>
                </a:lnTo>
                <a:cubicBezTo>
                  <a:pt x="3137590" y="3736747"/>
                  <a:pt x="2976053" y="3664424"/>
                  <a:pt x="2797624" y="3664424"/>
                </a:cubicBezTo>
                <a:cubicBezTo>
                  <a:pt x="2440766" y="3664424"/>
                  <a:pt x="2151475" y="3953715"/>
                  <a:pt x="2151475" y="4310573"/>
                </a:cubicBezTo>
                <a:cubicBezTo>
                  <a:pt x="2151475" y="4355180"/>
                  <a:pt x="2155995" y="4398732"/>
                  <a:pt x="2164603" y="4440795"/>
                </a:cubicBezTo>
                <a:lnTo>
                  <a:pt x="2190853" y="4525361"/>
                </a:lnTo>
                <a:lnTo>
                  <a:pt x="1958964" y="4584985"/>
                </a:lnTo>
                <a:cubicBezTo>
                  <a:pt x="1785230" y="4620536"/>
                  <a:pt x="1605347" y="4639206"/>
                  <a:pt x="1421104" y="4639206"/>
                </a:cubicBezTo>
                <a:cubicBezTo>
                  <a:pt x="960496" y="4639206"/>
                  <a:pt x="527141" y="4522520"/>
                  <a:pt x="148987" y="4317094"/>
                </a:cubicBezTo>
                <a:lnTo>
                  <a:pt x="0" y="4226582"/>
                </a:lnTo>
                <a:close/>
              </a:path>
            </a:pathLst>
          </a:custGeo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CA47180-C126-D9FC-1291-43F1766DE88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151476" y="3664424"/>
            <a:ext cx="1292298" cy="129229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D4ABEAE2-DE31-12F1-AAD1-82AEE3737D0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16200000">
            <a:off x="11577948" y="230006"/>
            <a:ext cx="844062" cy="384047"/>
          </a:xfrm>
        </p:spPr>
        <p:txBody>
          <a:bodyPr/>
          <a:lstStyle/>
          <a:p>
            <a:fld id="{3D157344-9CC7-412D-8C20-072BE86D5A11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04B56E-067D-C824-6EEB-3CCE57E4B5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DB247-3AE7-BCCA-E0CC-BC0FD69A7E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218D7EE8-EBB2-8592-C06C-14CF0BA0260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679577" y="5142155"/>
            <a:ext cx="6538723" cy="1071607"/>
          </a:xfrm>
        </p:spPr>
        <p:txBody>
          <a:bodyPr lIns="91440" tIns="9144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44AB011-4A5C-6D4B-BB9B-30BA419374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9577" y="640078"/>
            <a:ext cx="6538722" cy="4179348"/>
          </a:xfrm>
        </p:spPr>
        <p:txBody>
          <a:bodyPr lIns="91440" tIns="0" rIns="0" bIns="0" anchor="b">
            <a:noAutofit/>
          </a:bodyPr>
          <a:lstStyle>
            <a:lvl1pPr>
              <a:defRPr sz="20000" baseline="0"/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312358747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Εικόνα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" y="0"/>
            <a:ext cx="12188699" cy="4799300"/>
          </a:xfrm>
          <a:prstGeom prst="rect">
            <a:avLst/>
          </a:prstGeom>
        </p:spPr>
      </p:pic>
      <p:sp>
        <p:nvSpPr>
          <p:cNvPr id="4" name="Ορθογώνιο 3"/>
          <p:cNvSpPr/>
          <p:nvPr/>
        </p:nvSpPr>
        <p:spPr bwMode="ltGray">
          <a:xfrm>
            <a:off x="-2" y="4754880"/>
            <a:ext cx="12192002" cy="21031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l-GR"/>
            </a:pPr>
            <a:endParaRPr kumimoji="0" lang="el-GR" sz="180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Ορθογώνιο 5"/>
          <p:cNvSpPr/>
          <p:nvPr/>
        </p:nvSpPr>
        <p:spPr bwMode="white">
          <a:xfrm>
            <a:off x="-127" y="4724400"/>
            <a:ext cx="12188826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3999" y="4800600"/>
            <a:ext cx="9144002" cy="1143000"/>
          </a:xfrm>
        </p:spPr>
        <p:txBody>
          <a:bodyPr anchor="b">
            <a:noAutofit/>
          </a:bodyPr>
          <a:lstStyle>
            <a:lvl1pPr algn="ctr" latinLnBrk="0">
              <a:defRPr lang="el-GR" sz="42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l-GR" dirty="0"/>
              <a:t>Κάντε κλικ για να επεξεργαστείτε το στυλ υποδείγματος τίτλου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2413" y="5943600"/>
            <a:ext cx="9144002" cy="762000"/>
          </a:xfrm>
        </p:spPr>
        <p:txBody>
          <a:bodyPr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el-GR" sz="2000" cap="none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el-GR" sz="2800"/>
            </a:lvl2pPr>
            <a:lvl3pPr marL="914400" indent="0" algn="ctr" latinLnBrk="0">
              <a:buNone/>
              <a:defRPr lang="el-GR" sz="2400"/>
            </a:lvl3pPr>
            <a:lvl4pPr marL="1371600" indent="0" algn="ctr" latinLnBrk="0">
              <a:buNone/>
              <a:defRPr lang="el-GR" sz="2000"/>
            </a:lvl4pPr>
            <a:lvl5pPr marL="1828800" indent="0" algn="ctr" latinLnBrk="0">
              <a:buNone/>
              <a:defRPr lang="el-GR" sz="2000"/>
            </a:lvl5pPr>
            <a:lvl6pPr marL="2286000" indent="0" algn="ctr" latinLnBrk="0">
              <a:buNone/>
              <a:defRPr lang="el-GR" sz="2000"/>
            </a:lvl6pPr>
            <a:lvl7pPr marL="2743200" indent="0" algn="ctr" latinLnBrk="0">
              <a:buNone/>
              <a:defRPr lang="el-GR" sz="2000"/>
            </a:lvl7pPr>
            <a:lvl8pPr marL="3200400" indent="0" algn="ctr" latinLnBrk="0">
              <a:buNone/>
              <a:defRPr lang="el-GR" sz="2000"/>
            </a:lvl8pPr>
            <a:lvl9pPr marL="3657600" indent="0" algn="ctr" latinLnBrk="0">
              <a:buNone/>
              <a:defRPr lang="el-GR" sz="2000"/>
            </a:lvl9pPr>
          </a:lstStyle>
          <a:p>
            <a:r>
              <a:rPr lang="el-GR"/>
              <a:t>Κάντε κλικ για να επεξεργαστείτε το στυλ υποδείγματος υπότιτλου</a:t>
            </a:r>
          </a:p>
        </p:txBody>
      </p:sp>
    </p:spTree>
    <p:extLst>
      <p:ext uri="{BB962C8B-B14F-4D97-AF65-F5344CB8AC3E}">
        <p14:creationId xmlns:p14="http://schemas.microsoft.com/office/powerpoint/2010/main" val="195367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E1BBEEFE-AE8A-8083-54B6-DBE9BC0E9F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42863" y="0"/>
            <a:ext cx="4658392" cy="6858000"/>
          </a:xfrm>
          <a:custGeom>
            <a:avLst/>
            <a:gdLst>
              <a:gd name="connsiteX0" fmla="*/ 0 w 4658392"/>
              <a:gd name="connsiteY0" fmla="*/ 0 h 6858000"/>
              <a:gd name="connsiteX1" fmla="*/ 4658392 w 4658392"/>
              <a:gd name="connsiteY1" fmla="*/ 0 h 6858000"/>
              <a:gd name="connsiteX2" fmla="*/ 2820797 w 4658392"/>
              <a:gd name="connsiteY2" fmla="*/ 6858000 h 6858000"/>
              <a:gd name="connsiteX3" fmla="*/ 0 w 4658392"/>
              <a:gd name="connsiteY3" fmla="*/ 6858000 h 6858000"/>
              <a:gd name="connsiteX4" fmla="*/ 0 w 4658392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58392" h="6858000">
                <a:moveTo>
                  <a:pt x="0" y="0"/>
                </a:moveTo>
                <a:lnTo>
                  <a:pt x="4658392" y="0"/>
                </a:lnTo>
                <a:lnTo>
                  <a:pt x="282079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64FF31D-04D7-B1F4-53B1-AA4170602E0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F040EF-92FF-AEA1-BBA6-A4B739E1194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CA59A84-C321-FDF9-555F-1FB322EBBC7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09286"/>
            <a:ext cx="3200400" cy="5617193"/>
          </a:xfrm>
        </p:spPr>
        <p:txBody>
          <a:bodyPr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23412" y="509286"/>
            <a:ext cx="4328932" cy="5617194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150000"/>
              </a:lnSpc>
              <a:spcBef>
                <a:spcPts val="1000"/>
              </a:spcBef>
              <a:buNone/>
              <a:defRPr sz="1800"/>
            </a:lvl1pPr>
            <a:lvl2pPr marL="457200" indent="0">
              <a:lnSpc>
                <a:spcPct val="150000"/>
              </a:lnSpc>
              <a:spcBef>
                <a:spcPts val="1000"/>
              </a:spcBef>
              <a:buNone/>
              <a:defRPr sz="1600"/>
            </a:lvl2pPr>
            <a:lvl3pPr marL="914400" indent="0">
              <a:lnSpc>
                <a:spcPct val="150000"/>
              </a:lnSpc>
              <a:spcBef>
                <a:spcPts val="1000"/>
              </a:spcBef>
              <a:buNone/>
              <a:defRPr sz="1400"/>
            </a:lvl3pPr>
            <a:lvl4pPr marL="1371600" indent="0">
              <a:lnSpc>
                <a:spcPct val="150000"/>
              </a:lnSpc>
              <a:spcBef>
                <a:spcPts val="1000"/>
              </a:spcBef>
              <a:buNone/>
              <a:defRPr sz="1200"/>
            </a:lvl4pPr>
            <a:lvl5pPr marL="1828800" indent="0">
              <a:lnSpc>
                <a:spcPct val="150000"/>
              </a:lnSpc>
              <a:spcBef>
                <a:spcPts val="100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60CD5A6-A0E4-A658-65B1-0D6C0533166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48813" y="-22860"/>
            <a:ext cx="2651760" cy="6903720"/>
          </a:xfrm>
        </p:spPr>
        <p:txBody>
          <a:bodyPr lIns="182880" tIns="274320" rIns="182880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77622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περιεχομένου 2"/>
          <p:cNvSpPr>
            <a:spLocks noGrp="1"/>
          </p:cNvSpPr>
          <p:nvPr>
            <p:ph idx="1"/>
          </p:nvPr>
        </p:nvSpPr>
        <p:spPr/>
        <p:txBody>
          <a:bodyPr/>
          <a:lstStyle>
            <a:lvl6pPr latinLnBrk="0">
              <a:defRPr lang="el-GR"/>
            </a:lvl6pPr>
          </a:lstStyle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Πλαίσι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t>11/26/2025</a:t>
            </a:fld>
            <a:endParaRPr lang="el-GR" dirty="0"/>
          </a:p>
        </p:txBody>
      </p:sp>
      <p:sp>
        <p:nvSpPr>
          <p:cNvPr id="5" name="Πλαίσι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Πλαίσι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8305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Ορθογώνιο 6"/>
          <p:cNvSpPr/>
          <p:nvPr/>
        </p:nvSpPr>
        <p:spPr bwMode="ltGray">
          <a:xfrm>
            <a:off x="0" y="0"/>
            <a:ext cx="12188826" cy="4572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l-GR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Ορθογώνιο 7"/>
          <p:cNvSpPr/>
          <p:nvPr/>
        </p:nvSpPr>
        <p:spPr bwMode="white">
          <a:xfrm>
            <a:off x="-1" y="411480"/>
            <a:ext cx="12188826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noProof="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 anchor="b">
            <a:normAutofit/>
          </a:bodyPr>
          <a:lstStyle>
            <a:lvl1pPr algn="ctr" latinLnBrk="0">
              <a:defRPr lang="el-GR" sz="5200" b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l-GR" noProof="0" dirty="0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κειμένου 2"/>
          <p:cNvSpPr>
            <a:spLocks noGrp="1"/>
          </p:cNvSpPr>
          <p:nvPr>
            <p:ph type="body" idx="1"/>
          </p:nvPr>
        </p:nvSpPr>
        <p:spPr>
          <a:xfrm>
            <a:off x="1524000" y="3810000"/>
            <a:ext cx="9144000" cy="1143000"/>
          </a:xfrm>
        </p:spPr>
        <p:txBody>
          <a:bodyPr anchor="t"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el-GR" sz="2400" cap="none" baseline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el-GR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el-GR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el-GR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el-GR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el-GR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el-GR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el-GR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el-GR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noProof="0" dirty="0"/>
              <a:t>Κάντε κλικ για να επεξεργαστείτε τα στυλ υποδείγματος κειμένου</a:t>
            </a:r>
          </a:p>
        </p:txBody>
      </p:sp>
      <p:sp>
        <p:nvSpPr>
          <p:cNvPr id="4" name="Πλαίσι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9E583DDF-CA54-461A-A486-592D2374C532}" type="datetimeFigureOut">
              <a:rPr lang="el-GR" noProof="0" smtClean="0"/>
              <a:pPr/>
              <a:t>26/11/2025</a:t>
            </a:fld>
            <a:endParaRPr lang="el-GR" noProof="0" dirty="0"/>
          </a:p>
        </p:txBody>
      </p:sp>
      <p:sp>
        <p:nvSpPr>
          <p:cNvPr id="5" name="Πλαίσι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l-GR" noProof="0" dirty="0"/>
          </a:p>
        </p:txBody>
      </p:sp>
      <p:sp>
        <p:nvSpPr>
          <p:cNvPr id="6" name="Πλαίσι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A8D9AD5-F248-4919-864A-CFD76CC027D6}" type="slidenum">
              <a:rPr lang="el-GR" noProof="0" smtClean="0"/>
              <a:pPr/>
              <a:t>‹#›</a:t>
            </a:fld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val="38280974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Εναλλακτική κεφαλίδα ενότητας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 anchor="b">
            <a:normAutofit/>
          </a:bodyPr>
          <a:lstStyle>
            <a:lvl1pPr algn="ctr" latinLnBrk="0">
              <a:defRPr lang="el-GR" sz="5200" b="0">
                <a:solidFill>
                  <a:schemeClr val="tx1"/>
                </a:solidFill>
              </a:defRPr>
            </a:lvl1pPr>
          </a:lstStyle>
          <a:p>
            <a:r>
              <a:rPr lang="el-GR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κειμένου 2"/>
          <p:cNvSpPr>
            <a:spLocks noGrp="1"/>
          </p:cNvSpPr>
          <p:nvPr>
            <p:ph type="body" idx="1"/>
          </p:nvPr>
        </p:nvSpPr>
        <p:spPr>
          <a:xfrm>
            <a:off x="1522413" y="3810000"/>
            <a:ext cx="9144000" cy="1143000"/>
          </a:xfrm>
        </p:spPr>
        <p:txBody>
          <a:bodyPr anchor="t"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el-GR" sz="2400" cap="none" baseline="0">
                <a:solidFill>
                  <a:schemeClr val="tx1"/>
                </a:solidFill>
              </a:defRPr>
            </a:lvl1pPr>
            <a:lvl2pPr marL="457200" indent="0" latinLnBrk="0">
              <a:buNone/>
              <a:defRPr lang="el-GR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el-GR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el-GR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el-GR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el-GR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el-GR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el-GR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el-GR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</p:txBody>
      </p:sp>
      <p:sp>
        <p:nvSpPr>
          <p:cNvPr id="4" name="Πλαίσι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0">
              <a:defRPr lang="el-GR">
                <a:solidFill>
                  <a:schemeClr val="tx2"/>
                </a:solidFill>
              </a:defRPr>
            </a:lvl1pPr>
          </a:lstStyle>
          <a:p>
            <a:fld id="{9E583DDF-CA54-461A-A486-592D2374C532}" type="datetimeFigureOut">
              <a:pPr/>
              <a:t>11/26/2025</a:t>
            </a:fld>
            <a:endParaRPr lang="el-GR"/>
          </a:p>
        </p:txBody>
      </p:sp>
      <p:sp>
        <p:nvSpPr>
          <p:cNvPr id="5" name="Πλαίσι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0">
              <a:defRPr lang="el-GR">
                <a:solidFill>
                  <a:schemeClr val="tx2"/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Πλαίσι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el-GR">
                <a:solidFill>
                  <a:schemeClr val="tx2"/>
                </a:solidFill>
              </a:defRPr>
            </a:lvl1pPr>
          </a:lstStyle>
          <a:p>
            <a:fld id="{CA8D9AD5-F248-4919-864A-CFD76CC027D6}" type="slidenum"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403757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περιεχομένου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>
            <a:normAutofit/>
          </a:bodyPr>
          <a:lstStyle>
            <a:lvl1pPr latinLnBrk="0">
              <a:defRPr lang="el-GR" sz="2000"/>
            </a:lvl1pPr>
            <a:lvl2pPr latinLnBrk="0">
              <a:defRPr lang="el-GR" sz="1800"/>
            </a:lvl2pPr>
            <a:lvl3pPr latinLnBrk="0">
              <a:defRPr lang="el-GR" sz="1600"/>
            </a:lvl3pPr>
            <a:lvl4pPr latinLnBrk="0">
              <a:defRPr lang="el-GR" sz="1400"/>
            </a:lvl4pPr>
            <a:lvl5pPr latinLnBrk="0">
              <a:defRPr lang="el-GR" sz="1400"/>
            </a:lvl5pPr>
            <a:lvl6pPr latinLnBrk="0">
              <a:defRPr lang="el-GR" sz="1400"/>
            </a:lvl6pPr>
            <a:lvl7pPr latinLnBrk="0">
              <a:defRPr lang="el-GR" sz="1400"/>
            </a:lvl7pPr>
            <a:lvl8pPr latinLnBrk="0">
              <a:defRPr lang="el-GR" sz="1400"/>
            </a:lvl8pPr>
            <a:lvl9pPr latinLnBrk="0">
              <a:defRPr lang="el-GR" sz="1400"/>
            </a:lvl9pPr>
          </a:lstStyle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Πλαίσιο κράτησης θέσης περιεχομένου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>
            <a:normAutofit/>
          </a:bodyPr>
          <a:lstStyle>
            <a:lvl1pPr latinLnBrk="0">
              <a:defRPr lang="el-GR" sz="2000"/>
            </a:lvl1pPr>
            <a:lvl2pPr latinLnBrk="0">
              <a:defRPr lang="el-GR" sz="1800"/>
            </a:lvl2pPr>
            <a:lvl3pPr latinLnBrk="0">
              <a:defRPr lang="el-GR" sz="1600"/>
            </a:lvl3pPr>
            <a:lvl4pPr latinLnBrk="0">
              <a:defRPr lang="el-GR" sz="1400"/>
            </a:lvl4pPr>
            <a:lvl5pPr latinLnBrk="0">
              <a:defRPr lang="el-GR" sz="1400"/>
            </a:lvl5pPr>
            <a:lvl6pPr latinLnBrk="0">
              <a:defRPr lang="el-GR" sz="1400"/>
            </a:lvl6pPr>
            <a:lvl7pPr latinLnBrk="0">
              <a:defRPr lang="el-GR" sz="1400"/>
            </a:lvl7pPr>
            <a:lvl8pPr latinLnBrk="0">
              <a:defRPr lang="el-GR" sz="1400"/>
            </a:lvl8pPr>
            <a:lvl9pPr latinLnBrk="0">
              <a:defRPr lang="el-GR" sz="1400"/>
            </a:lvl9pPr>
          </a:lstStyle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Πλαίσιο κράτησης θέσης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7D43D-6574-4C7B-808D-C6C12215A4D4}" type="datetimeFigureOut">
              <a:t>11/26/2025</a:t>
            </a:fld>
            <a:endParaRPr lang="el-GR"/>
          </a:p>
        </p:txBody>
      </p:sp>
      <p:sp>
        <p:nvSpPr>
          <p:cNvPr id="6" name="Πλαίσιο κράτησης θέσης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Πλαίσιο κράτησης θέσης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CE5F2-81AA-4605-B028-6FBA391056AF}" type="slidenum"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2408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341120" y="466344"/>
            <a:ext cx="9509760" cy="1234440"/>
          </a:xfrm>
        </p:spPr>
        <p:txBody>
          <a:bodyPr/>
          <a:lstStyle/>
          <a:p>
            <a:r>
              <a:rPr lang="el-GR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κειμένου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el-GR" sz="2200" b="0" cap="none" baseline="0"/>
            </a:lvl1pPr>
            <a:lvl2pPr marL="457200" indent="0" latinLnBrk="0">
              <a:buNone/>
              <a:defRPr lang="el-GR" sz="2000" b="1"/>
            </a:lvl2pPr>
            <a:lvl3pPr marL="914400" indent="0" latinLnBrk="0">
              <a:buNone/>
              <a:defRPr lang="el-GR" sz="1800" b="1"/>
            </a:lvl3pPr>
            <a:lvl4pPr marL="1371600" indent="0" latinLnBrk="0">
              <a:buNone/>
              <a:defRPr lang="el-GR" sz="1600" b="1"/>
            </a:lvl4pPr>
            <a:lvl5pPr marL="1828800" indent="0" latinLnBrk="0">
              <a:buNone/>
              <a:defRPr lang="el-GR" sz="1600" b="1"/>
            </a:lvl5pPr>
            <a:lvl6pPr marL="2286000" indent="0" latinLnBrk="0">
              <a:buNone/>
              <a:defRPr lang="el-GR" sz="1600" b="1"/>
            </a:lvl6pPr>
            <a:lvl7pPr marL="2743200" indent="0" latinLnBrk="0">
              <a:buNone/>
              <a:defRPr lang="el-GR" sz="1600" b="1"/>
            </a:lvl7pPr>
            <a:lvl8pPr marL="3200400" indent="0" latinLnBrk="0">
              <a:buNone/>
              <a:defRPr lang="el-GR" sz="1600" b="1"/>
            </a:lvl8pPr>
            <a:lvl9pPr marL="3657600" indent="0" latinLnBrk="0">
              <a:buNone/>
              <a:defRPr lang="el-GR" sz="1600" b="1"/>
            </a:lvl9pPr>
          </a:lstStyle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</p:txBody>
      </p:sp>
      <p:sp>
        <p:nvSpPr>
          <p:cNvPr id="4" name="Πλαίσιο κράτησης θέσης περιεχομένου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>
            <a:normAutofit/>
          </a:bodyPr>
          <a:lstStyle>
            <a:lvl1pPr latinLnBrk="0">
              <a:defRPr lang="el-GR" sz="1800"/>
            </a:lvl1pPr>
            <a:lvl2pPr latinLnBrk="0">
              <a:defRPr lang="el-GR" sz="1600"/>
            </a:lvl2pPr>
            <a:lvl3pPr latinLnBrk="0">
              <a:defRPr lang="el-GR" sz="1400"/>
            </a:lvl3pPr>
            <a:lvl4pPr latinLnBrk="0">
              <a:defRPr lang="el-GR" sz="1200"/>
            </a:lvl4pPr>
            <a:lvl5pPr latinLnBrk="0">
              <a:defRPr lang="el-GR" sz="1200"/>
            </a:lvl5pPr>
            <a:lvl6pPr latinLnBrk="0">
              <a:defRPr lang="el-GR" sz="1200"/>
            </a:lvl6pPr>
            <a:lvl7pPr latinLnBrk="0">
              <a:defRPr lang="el-GR" sz="1200"/>
            </a:lvl7pPr>
            <a:lvl8pPr latinLnBrk="0">
              <a:defRPr lang="el-GR" sz="1200"/>
            </a:lvl8pPr>
            <a:lvl9pPr latinLnBrk="0">
              <a:defRPr lang="el-GR" sz="1200"/>
            </a:lvl9pPr>
          </a:lstStyle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Πλαίσιο κράτησης θέσης κειμένου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el-GR" sz="2200" b="0" cap="none" baseline="0"/>
            </a:lvl1pPr>
            <a:lvl2pPr marL="457200" indent="0" latinLnBrk="0">
              <a:buNone/>
              <a:defRPr lang="el-GR" sz="2000" b="1"/>
            </a:lvl2pPr>
            <a:lvl3pPr marL="914400" indent="0" latinLnBrk="0">
              <a:buNone/>
              <a:defRPr lang="el-GR" sz="1800" b="1"/>
            </a:lvl3pPr>
            <a:lvl4pPr marL="1371600" indent="0" latinLnBrk="0">
              <a:buNone/>
              <a:defRPr lang="el-GR" sz="1600" b="1"/>
            </a:lvl4pPr>
            <a:lvl5pPr marL="1828800" indent="0" latinLnBrk="0">
              <a:buNone/>
              <a:defRPr lang="el-GR" sz="1600" b="1"/>
            </a:lvl5pPr>
            <a:lvl6pPr marL="2286000" indent="0" latinLnBrk="0">
              <a:buNone/>
              <a:defRPr lang="el-GR" sz="1600" b="1"/>
            </a:lvl6pPr>
            <a:lvl7pPr marL="2743200" indent="0" latinLnBrk="0">
              <a:buNone/>
              <a:defRPr lang="el-GR" sz="1600" b="1"/>
            </a:lvl7pPr>
            <a:lvl8pPr marL="3200400" indent="0" latinLnBrk="0">
              <a:buNone/>
              <a:defRPr lang="el-GR" sz="1600" b="1"/>
            </a:lvl8pPr>
            <a:lvl9pPr marL="3657600" indent="0" latinLnBrk="0">
              <a:buNone/>
              <a:defRPr lang="el-GR" sz="1600" b="1"/>
            </a:lvl9pPr>
          </a:lstStyle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</p:txBody>
      </p:sp>
      <p:sp>
        <p:nvSpPr>
          <p:cNvPr id="6" name="Πλαίσιο κράτησης θέσης περιεχομένου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>
            <a:normAutofit/>
          </a:bodyPr>
          <a:lstStyle>
            <a:lvl1pPr latinLnBrk="0">
              <a:defRPr lang="el-GR" sz="1800"/>
            </a:lvl1pPr>
            <a:lvl2pPr latinLnBrk="0">
              <a:defRPr lang="el-GR" sz="1600"/>
            </a:lvl2pPr>
            <a:lvl3pPr latinLnBrk="0">
              <a:defRPr lang="el-GR" sz="1400"/>
            </a:lvl3pPr>
            <a:lvl4pPr latinLnBrk="0">
              <a:defRPr lang="el-GR" sz="1200"/>
            </a:lvl4pPr>
            <a:lvl5pPr latinLnBrk="0">
              <a:defRPr lang="el-GR" sz="1200"/>
            </a:lvl5pPr>
            <a:lvl6pPr latinLnBrk="0">
              <a:defRPr lang="el-GR" sz="1200"/>
            </a:lvl6pPr>
            <a:lvl7pPr latinLnBrk="0">
              <a:defRPr lang="el-GR" sz="1200"/>
            </a:lvl7pPr>
            <a:lvl8pPr latinLnBrk="0">
              <a:defRPr lang="el-GR" sz="1200"/>
            </a:lvl8pPr>
            <a:lvl9pPr latinLnBrk="0">
              <a:defRPr lang="el-GR" sz="1200"/>
            </a:lvl9pPr>
          </a:lstStyle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Πλαίσιο κράτησης θέσης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t>11/26/2025</a:t>
            </a:fld>
            <a:endParaRPr lang="el-GR"/>
          </a:p>
        </p:txBody>
      </p:sp>
      <p:sp>
        <p:nvSpPr>
          <p:cNvPr id="8" name="Πλαίσιο κράτησης θέσης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Πλαίσιο κράτησης θέσης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6109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t>11/26/2025</a:t>
            </a:fld>
            <a:endParaRPr lang="el-GR"/>
          </a:p>
        </p:txBody>
      </p:sp>
      <p:sp>
        <p:nvSpPr>
          <p:cNvPr id="4" name="Πλαίσιο κράτησης θέσης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Πλαίσιο κράτησης θέσης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098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Πλαίσιο κράτησης θέσης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0">
              <a:defRPr lang="el-GR">
                <a:solidFill>
                  <a:schemeClr val="tx2"/>
                </a:solidFill>
              </a:defRPr>
            </a:lvl1pPr>
          </a:lstStyle>
          <a:p>
            <a:fld id="{9E583DDF-CA54-461A-A486-592D2374C532}" type="datetimeFigureOut">
              <a:pPr/>
              <a:t>11/26/2025</a:t>
            </a:fld>
            <a:endParaRPr lang="el-GR"/>
          </a:p>
        </p:txBody>
      </p:sp>
      <p:sp>
        <p:nvSpPr>
          <p:cNvPr id="3" name="Πλαίσιο κράτησης θέσης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0">
              <a:defRPr lang="el-GR">
                <a:solidFill>
                  <a:schemeClr val="tx2"/>
                </a:solidFill>
              </a:defRPr>
            </a:lvl1pPr>
          </a:lstStyle>
          <a:p>
            <a:endParaRPr lang="el-GR"/>
          </a:p>
        </p:txBody>
      </p:sp>
      <p:sp>
        <p:nvSpPr>
          <p:cNvPr id="4" name="Πλαίσιο κράτησης θέσης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el-GR">
                <a:solidFill>
                  <a:schemeClr val="tx2"/>
                </a:solidFill>
              </a:defRPr>
            </a:lvl1pPr>
          </a:lstStyle>
          <a:p>
            <a:fld id="{CA8D9AD5-F248-4919-864A-CFD76CC027D6}" type="slidenum"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3561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 anchor="b">
            <a:noAutofit/>
          </a:bodyPr>
          <a:lstStyle>
            <a:lvl1pPr latinLnBrk="0">
              <a:defRPr lang="el-GR" sz="3000" b="0"/>
            </a:lvl1pPr>
          </a:lstStyle>
          <a:p>
            <a:r>
              <a:rPr lang="el-GR" dirty="0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περιεχομένου 2"/>
          <p:cNvSpPr>
            <a:spLocks noGrp="1"/>
          </p:cNvSpPr>
          <p:nvPr>
            <p:ph idx="1"/>
          </p:nvPr>
        </p:nvSpPr>
        <p:spPr>
          <a:xfrm>
            <a:off x="4494212" y="685800"/>
            <a:ext cx="7239001" cy="5486400"/>
          </a:xfrm>
        </p:spPr>
        <p:txBody>
          <a:bodyPr>
            <a:normAutofit/>
          </a:bodyPr>
          <a:lstStyle>
            <a:lvl1pPr latinLnBrk="0">
              <a:defRPr lang="el-GR" sz="2000"/>
            </a:lvl1pPr>
            <a:lvl2pPr latinLnBrk="0">
              <a:defRPr lang="el-GR" sz="1800"/>
            </a:lvl2pPr>
            <a:lvl3pPr latinLnBrk="0">
              <a:defRPr lang="el-GR" sz="1600"/>
            </a:lvl3pPr>
            <a:lvl4pPr latinLnBrk="0">
              <a:defRPr lang="el-GR" sz="1400"/>
            </a:lvl4pPr>
            <a:lvl5pPr latinLnBrk="0">
              <a:defRPr lang="el-GR" sz="1400"/>
            </a:lvl5pPr>
            <a:lvl6pPr latinLnBrk="0">
              <a:defRPr lang="el-GR" sz="1400"/>
            </a:lvl6pPr>
            <a:lvl7pPr latinLnBrk="0">
              <a:defRPr lang="el-GR" sz="1400"/>
            </a:lvl7pPr>
            <a:lvl8pPr latinLnBrk="0">
              <a:defRPr lang="el-GR" sz="1400"/>
            </a:lvl8pPr>
            <a:lvl9pPr latinLnBrk="0">
              <a:defRPr lang="el-GR" sz="1400"/>
            </a:lvl9pPr>
          </a:lstStyle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Πλαίσιο κράτησης θέσης κειμένου 3"/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el-GR" sz="1600"/>
            </a:lvl1pPr>
            <a:lvl2pPr marL="457200" indent="0" latinLnBrk="0">
              <a:buNone/>
              <a:defRPr lang="el-GR" sz="1200"/>
            </a:lvl2pPr>
            <a:lvl3pPr marL="914400" indent="0" latinLnBrk="0">
              <a:buNone/>
              <a:defRPr lang="el-GR" sz="1000"/>
            </a:lvl3pPr>
            <a:lvl4pPr marL="1371600" indent="0" latinLnBrk="0">
              <a:buNone/>
              <a:defRPr lang="el-GR" sz="900"/>
            </a:lvl4pPr>
            <a:lvl5pPr marL="1828800" indent="0" latinLnBrk="0">
              <a:buNone/>
              <a:defRPr lang="el-GR" sz="900"/>
            </a:lvl5pPr>
            <a:lvl6pPr marL="2286000" indent="0" latinLnBrk="0">
              <a:buNone/>
              <a:defRPr lang="el-GR" sz="900"/>
            </a:lvl6pPr>
            <a:lvl7pPr marL="2743200" indent="0" latinLnBrk="0">
              <a:buNone/>
              <a:defRPr lang="el-GR" sz="900"/>
            </a:lvl7pPr>
            <a:lvl8pPr marL="3200400" indent="0" latinLnBrk="0">
              <a:buNone/>
              <a:defRPr lang="el-GR" sz="900"/>
            </a:lvl8pPr>
            <a:lvl9pPr marL="3657600" indent="0" latinLnBrk="0">
              <a:buNone/>
              <a:defRPr lang="el-GR" sz="900"/>
            </a:lvl9pPr>
          </a:lstStyle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</p:txBody>
      </p:sp>
      <p:sp>
        <p:nvSpPr>
          <p:cNvPr id="5" name="Πλαίσιο κράτησης θέσης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t>11/26/2025</a:t>
            </a:fld>
            <a:endParaRPr lang="el-GR"/>
          </a:p>
        </p:txBody>
      </p:sp>
      <p:sp>
        <p:nvSpPr>
          <p:cNvPr id="6" name="Πλαίσιο κράτησης θέσης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Πλαίσιο κράτησης θέσης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3636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Εναλλακτικό 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Ορθογώνιο 7"/>
          <p:cNvSpPr/>
          <p:nvPr/>
        </p:nvSpPr>
        <p:spPr bwMode="ltGray">
          <a:xfrm>
            <a:off x="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l-GR"/>
            </a:pPr>
            <a:endParaRPr kumimoji="0" lang="el-G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 anchor="b">
            <a:noAutofit/>
          </a:bodyPr>
          <a:lstStyle>
            <a:lvl1pPr latinLnBrk="0">
              <a:defRPr lang="el-GR" sz="3000" b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l-GR" noProof="0" dirty="0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περιεχομένου 2"/>
          <p:cNvSpPr>
            <a:spLocks noGrp="1"/>
          </p:cNvSpPr>
          <p:nvPr>
            <p:ph idx="1"/>
          </p:nvPr>
        </p:nvSpPr>
        <p:spPr>
          <a:xfrm>
            <a:off x="5362892" y="685800"/>
            <a:ext cx="6370320" cy="5486400"/>
          </a:xfrm>
        </p:spPr>
        <p:txBody>
          <a:bodyPr>
            <a:normAutofit/>
          </a:bodyPr>
          <a:lstStyle>
            <a:lvl1pPr latinLnBrk="0">
              <a:defRPr lang="el-GR" sz="2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latinLnBrk="0">
              <a:defRPr lang="el-GR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latinLnBrk="0">
              <a:defRPr lang="el-GR"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latinLnBrk="0">
              <a:defRPr lang="el-GR" sz="1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latinLnBrk="0">
              <a:defRPr lang="el-GR" sz="1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latinLnBrk="0">
              <a:defRPr lang="el-GR" sz="1400"/>
            </a:lvl6pPr>
            <a:lvl7pPr latinLnBrk="0">
              <a:defRPr lang="el-GR" sz="1400"/>
            </a:lvl7pPr>
            <a:lvl8pPr latinLnBrk="0">
              <a:defRPr lang="el-GR" sz="1400"/>
            </a:lvl8pPr>
            <a:lvl9pPr latinLnBrk="0">
              <a:defRPr lang="el-GR" sz="1400"/>
            </a:lvl9pPr>
          </a:lstStyle>
          <a:p>
            <a:pPr lvl="0"/>
            <a:r>
              <a:rPr lang="el-GR" noProof="0" dirty="0"/>
              <a:t>Κάντε κλικ για να επεξεργαστείτε τα στυλ υποδείγματος κειμένου</a:t>
            </a:r>
          </a:p>
          <a:p>
            <a:pPr lvl="1"/>
            <a:r>
              <a:rPr lang="el-GR" noProof="0" dirty="0"/>
              <a:t>Δεύτερο επίπεδο</a:t>
            </a:r>
          </a:p>
          <a:p>
            <a:pPr lvl="2"/>
            <a:r>
              <a:rPr lang="el-GR" noProof="0" dirty="0"/>
              <a:t>Τρίτο επίπεδο</a:t>
            </a:r>
          </a:p>
          <a:p>
            <a:pPr lvl="3"/>
            <a:r>
              <a:rPr lang="el-GR" noProof="0" dirty="0"/>
              <a:t>Τέταρτο επίπεδο</a:t>
            </a:r>
          </a:p>
          <a:p>
            <a:pPr lvl="4"/>
            <a:r>
              <a:rPr lang="el-GR" noProof="0" dirty="0"/>
              <a:t>Πέμπτο επίπεδο</a:t>
            </a:r>
          </a:p>
        </p:txBody>
      </p:sp>
      <p:sp>
        <p:nvSpPr>
          <p:cNvPr id="4" name="Πλαίσιο κράτησης θέσης κειμένου 3"/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el-GR" sz="16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el-GR" sz="1200"/>
            </a:lvl2pPr>
            <a:lvl3pPr marL="914400" indent="0" latinLnBrk="0">
              <a:buNone/>
              <a:defRPr lang="el-GR" sz="1000"/>
            </a:lvl3pPr>
            <a:lvl4pPr marL="1371600" indent="0" latinLnBrk="0">
              <a:buNone/>
              <a:defRPr lang="el-GR" sz="900"/>
            </a:lvl4pPr>
            <a:lvl5pPr marL="1828800" indent="0" latinLnBrk="0">
              <a:buNone/>
              <a:defRPr lang="el-GR" sz="900"/>
            </a:lvl5pPr>
            <a:lvl6pPr marL="2286000" indent="0" latinLnBrk="0">
              <a:buNone/>
              <a:defRPr lang="el-GR" sz="900"/>
            </a:lvl6pPr>
            <a:lvl7pPr marL="2743200" indent="0" latinLnBrk="0">
              <a:buNone/>
              <a:defRPr lang="el-GR" sz="900"/>
            </a:lvl7pPr>
            <a:lvl8pPr marL="3200400" indent="0" latinLnBrk="0">
              <a:buNone/>
              <a:defRPr lang="el-GR" sz="900"/>
            </a:lvl8pPr>
            <a:lvl9pPr marL="3657600" indent="0" latinLnBrk="0">
              <a:buNone/>
              <a:defRPr lang="el-GR" sz="900"/>
            </a:lvl9pPr>
          </a:lstStyle>
          <a:p>
            <a:pPr lvl="0"/>
            <a:r>
              <a:rPr lang="el-GR" noProof="0" dirty="0"/>
              <a:t>Κάντε κλικ για να επεξεργαστείτε τα στυλ υποδείγματος κειμένου</a:t>
            </a:r>
          </a:p>
        </p:txBody>
      </p:sp>
      <p:sp>
        <p:nvSpPr>
          <p:cNvPr id="5" name="Πλαίσιο κράτησης θέσης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0">
              <a:defRPr lang="el-GR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9E583DDF-CA54-461A-A486-592D2374C532}" type="datetimeFigureOut">
              <a:rPr lang="el-GR" noProof="0" smtClean="0"/>
              <a:pPr/>
              <a:t>26/11/2025</a:t>
            </a:fld>
            <a:endParaRPr lang="el-GR" noProof="0" dirty="0"/>
          </a:p>
        </p:txBody>
      </p:sp>
      <p:sp>
        <p:nvSpPr>
          <p:cNvPr id="6" name="Πλαίσιο κράτησης θέσης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l-GR" noProof="0" dirty="0"/>
          </a:p>
        </p:txBody>
      </p:sp>
      <p:sp>
        <p:nvSpPr>
          <p:cNvPr id="7" name="Πλαίσιο κράτησης θέσης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el-GR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A8D9AD5-F248-4919-864A-CFD76CC027D6}" type="slidenum">
              <a:rPr lang="el-GR" noProof="0" smtClean="0"/>
              <a:pPr/>
              <a:t>‹#›</a:t>
            </a:fld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val="148527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Ορθογώνιο 7"/>
          <p:cNvSpPr/>
          <p:nvPr/>
        </p:nvSpPr>
        <p:spPr bwMode="ltGray">
          <a:xfrm>
            <a:off x="731520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l-GR"/>
            </a:pPr>
            <a:endParaRPr kumimoji="0" lang="el-G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923214" y="2362200"/>
            <a:ext cx="3200400" cy="1993392"/>
          </a:xfrm>
        </p:spPr>
        <p:txBody>
          <a:bodyPr anchor="b">
            <a:noAutofit/>
          </a:bodyPr>
          <a:lstStyle>
            <a:lvl1pPr latinLnBrk="0">
              <a:defRPr lang="el-GR" sz="3000" b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l-GR" noProof="0" dirty="0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εικόνας 2"/>
          <p:cNvSpPr>
            <a:spLocks noGrp="1"/>
          </p:cNvSpPr>
          <p:nvPr>
            <p:ph type="pic" idx="1"/>
          </p:nvPr>
        </p:nvSpPr>
        <p:spPr>
          <a:xfrm>
            <a:off x="0" y="0"/>
            <a:ext cx="7315200" cy="6858000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indent="0" algn="ctr" latinLnBrk="0">
              <a:buNone/>
              <a:defRPr lang="el-GR" sz="320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el-GR" sz="2800"/>
            </a:lvl2pPr>
            <a:lvl3pPr marL="914400" indent="0" latinLnBrk="0">
              <a:buNone/>
              <a:defRPr lang="el-GR" sz="2400"/>
            </a:lvl3pPr>
            <a:lvl4pPr marL="1371600" indent="0" latinLnBrk="0">
              <a:buNone/>
              <a:defRPr lang="el-GR" sz="2000"/>
            </a:lvl4pPr>
            <a:lvl5pPr marL="1828800" indent="0" latinLnBrk="0">
              <a:buNone/>
              <a:defRPr lang="el-GR" sz="2000"/>
            </a:lvl5pPr>
            <a:lvl6pPr marL="2286000" indent="0" latinLnBrk="0">
              <a:buNone/>
              <a:defRPr lang="el-GR" sz="2000"/>
            </a:lvl6pPr>
            <a:lvl7pPr marL="2743200" indent="0" latinLnBrk="0">
              <a:buNone/>
              <a:defRPr lang="el-GR" sz="2000"/>
            </a:lvl7pPr>
            <a:lvl8pPr marL="3200400" indent="0" latinLnBrk="0">
              <a:buNone/>
              <a:defRPr lang="el-GR" sz="2000"/>
            </a:lvl8pPr>
            <a:lvl9pPr marL="3657600" indent="0" latinLnBrk="0">
              <a:buNone/>
              <a:defRPr lang="el-GR" sz="2000"/>
            </a:lvl9pPr>
          </a:lstStyle>
          <a:p>
            <a:endParaRPr lang="el-GR" noProof="0" dirty="0"/>
          </a:p>
        </p:txBody>
      </p:sp>
      <p:sp>
        <p:nvSpPr>
          <p:cNvPr id="4" name="Πλαίσιο κράτησης θέσης κειμένου 3"/>
          <p:cNvSpPr>
            <a:spLocks noGrp="1"/>
          </p:cNvSpPr>
          <p:nvPr>
            <p:ph type="body" sz="half" idx="2"/>
          </p:nvPr>
        </p:nvSpPr>
        <p:spPr>
          <a:xfrm>
            <a:off x="7923214" y="4355592"/>
            <a:ext cx="3200400" cy="1644614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el-GR" sz="16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el-GR" sz="1200"/>
            </a:lvl2pPr>
            <a:lvl3pPr marL="914400" indent="0" latinLnBrk="0">
              <a:buNone/>
              <a:defRPr lang="el-GR" sz="1000"/>
            </a:lvl3pPr>
            <a:lvl4pPr marL="1371600" indent="0" latinLnBrk="0">
              <a:buNone/>
              <a:defRPr lang="el-GR" sz="900"/>
            </a:lvl4pPr>
            <a:lvl5pPr marL="1828800" indent="0" latinLnBrk="0">
              <a:buNone/>
              <a:defRPr lang="el-GR" sz="900"/>
            </a:lvl5pPr>
            <a:lvl6pPr marL="2286000" indent="0" latinLnBrk="0">
              <a:buNone/>
              <a:defRPr lang="el-GR" sz="900"/>
            </a:lvl6pPr>
            <a:lvl7pPr marL="2743200" indent="0" latinLnBrk="0">
              <a:buNone/>
              <a:defRPr lang="el-GR" sz="900"/>
            </a:lvl7pPr>
            <a:lvl8pPr marL="3200400" indent="0" latinLnBrk="0">
              <a:buNone/>
              <a:defRPr lang="el-GR" sz="900"/>
            </a:lvl8pPr>
            <a:lvl9pPr marL="3657600" indent="0" latinLnBrk="0">
              <a:buNone/>
              <a:defRPr lang="el-GR" sz="900"/>
            </a:lvl9pPr>
          </a:lstStyle>
          <a:p>
            <a:pPr lvl="0"/>
            <a:r>
              <a:rPr lang="el-GR" noProof="0" dirty="0"/>
              <a:t>Κάντε κλικ για να επεξεργαστείτε τα στυλ υποδείγματος κειμένου</a:t>
            </a:r>
          </a:p>
        </p:txBody>
      </p:sp>
      <p:sp>
        <p:nvSpPr>
          <p:cNvPr id="5" name="Πλαίσιο κράτησης θέσης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9E583DDF-CA54-461A-A486-592D2374C532}" type="datetimeFigureOut">
              <a:rPr lang="el-GR" noProof="0" smtClean="0"/>
              <a:pPr/>
              <a:t>26/11/2025</a:t>
            </a:fld>
            <a:endParaRPr lang="el-GR" noProof="0" dirty="0"/>
          </a:p>
        </p:txBody>
      </p:sp>
      <p:sp>
        <p:nvSpPr>
          <p:cNvPr id="6" name="Πλαίσιο κράτησης θέσης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l-GR" noProof="0" dirty="0"/>
          </a:p>
        </p:txBody>
      </p:sp>
      <p:sp>
        <p:nvSpPr>
          <p:cNvPr id="7" name="Πλαίσιο κράτησης θέσης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A8D9AD5-F248-4919-864A-CFD76CC027D6}" type="slidenum">
              <a:rPr lang="el-GR" noProof="0" smtClean="0"/>
              <a:pPr/>
              <a:t>‹#›</a:t>
            </a:fld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val="158006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6EC6AF9-CC07-5258-9160-8C6391530C6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BC6DCCE-3025-75FB-9405-8D51DCD63D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516CCC3-736F-49AC-F079-9A090DAA816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3BF578A-ADDB-6713-E5AD-0FF27EDC2E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076C4EAC-BBDE-1963-BD72-3BD2A47DC5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743671"/>
            <a:ext cx="9144000" cy="3361254"/>
          </a:xfrm>
        </p:spPr>
        <p:txBody>
          <a:bodyPr anchor="b">
            <a:no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592AF4F-2F83-7005-B3AC-6FCC7FB191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7620" y="4766434"/>
            <a:ext cx="12207240" cy="2121408"/>
          </a:xfr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58299321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Πλαίσι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t>11/26/2025</a:t>
            </a:fld>
            <a:endParaRPr lang="el-GR"/>
          </a:p>
        </p:txBody>
      </p:sp>
      <p:sp>
        <p:nvSpPr>
          <p:cNvPr id="5" name="Πλαίσι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Πλαίσι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2266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el-GR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Πλαίσι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t>11/26/2025</a:t>
            </a:fld>
            <a:endParaRPr lang="el-GR"/>
          </a:p>
        </p:txBody>
      </p:sp>
      <p:sp>
        <p:nvSpPr>
          <p:cNvPr id="5" name="Πλαίσι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Πλαίσι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9780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49229-E3F7-4B08-B8B0-567DB9AE2DBD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83759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026DC-D31F-40BA-B49D-47D87B9BA087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02723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464DF-92FB-4D4C-B2DE-15BC5F46772E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29675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F1A99-F4C1-4E12-B7D3-A88A44F4EB10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81285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E7458-324C-48F7-80F5-74B19E1CAFEB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68205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B054C-5E05-4896-867A-8DB56A20C8AC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16097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4B787-46DA-4B4F-B781-E768630FCF2A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7716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38CE2-82D3-4BA2-B844-E7281181CD7A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4701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subtitle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3CF0EA4-D201-44E7-3558-D05CB4233EC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A643EA3-ACAA-539C-A041-266A895A2B1C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81E18B-2347-8DB6-2A7F-3EAC100A412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072" y="528320"/>
            <a:ext cx="5028566" cy="3354992"/>
          </a:xfrm>
        </p:spPr>
        <p:txBody>
          <a:bodyPr anchor="b">
            <a:noAutofit/>
          </a:bodyPr>
          <a:lstStyle>
            <a:lvl1pPr algn="l">
              <a:defRPr sz="4400"/>
            </a:lvl1pPr>
          </a:lstStyle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072" y="4027992"/>
            <a:ext cx="5028565" cy="1894972"/>
          </a:xfrm>
        </p:spPr>
        <p:txBody>
          <a:bodyPr>
            <a:noAutofit/>
          </a:bodyPr>
          <a:lstStyle>
            <a:lvl1pPr marL="0" indent="0" algn="l">
              <a:buNone/>
              <a:defRPr sz="1800" b="1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AA872EE9-FDFB-95A7-3547-DCAA0B51FE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57326" y="-11576"/>
            <a:ext cx="4946249" cy="6903720"/>
          </a:xfrm>
          <a:custGeom>
            <a:avLst/>
            <a:gdLst>
              <a:gd name="connsiteX0" fmla="*/ 0 w 4977139"/>
              <a:gd name="connsiteY0" fmla="*/ 0 h 6858000"/>
              <a:gd name="connsiteX1" fmla="*/ 4977139 w 4977139"/>
              <a:gd name="connsiteY1" fmla="*/ 0 h 6858000"/>
              <a:gd name="connsiteX2" fmla="*/ 4977139 w 4977139"/>
              <a:gd name="connsiteY2" fmla="*/ 6858000 h 6858000"/>
              <a:gd name="connsiteX3" fmla="*/ 0 w 4977139"/>
              <a:gd name="connsiteY3" fmla="*/ 6858000 h 6858000"/>
              <a:gd name="connsiteX4" fmla="*/ 0 w 4977139"/>
              <a:gd name="connsiteY4" fmla="*/ 0 h 6858000"/>
              <a:gd name="connsiteX0" fmla="*/ 0 w 4977139"/>
              <a:gd name="connsiteY0" fmla="*/ 0 h 6892724"/>
              <a:gd name="connsiteX1" fmla="*/ 4977139 w 4977139"/>
              <a:gd name="connsiteY1" fmla="*/ 0 h 6892724"/>
              <a:gd name="connsiteX2" fmla="*/ 4977139 w 4977139"/>
              <a:gd name="connsiteY2" fmla="*/ 6858000 h 6892724"/>
              <a:gd name="connsiteX3" fmla="*/ 1863524 w 4977139"/>
              <a:gd name="connsiteY3" fmla="*/ 6892724 h 6892724"/>
              <a:gd name="connsiteX4" fmla="*/ 0 w 4977139"/>
              <a:gd name="connsiteY4" fmla="*/ 0 h 6892724"/>
              <a:gd name="connsiteX0" fmla="*/ 0 w 4977139"/>
              <a:gd name="connsiteY0" fmla="*/ 0 h 6892724"/>
              <a:gd name="connsiteX1" fmla="*/ 4977139 w 4977139"/>
              <a:gd name="connsiteY1" fmla="*/ 0 h 6892724"/>
              <a:gd name="connsiteX2" fmla="*/ 4977139 w 4977139"/>
              <a:gd name="connsiteY2" fmla="*/ 6892724 h 6892724"/>
              <a:gd name="connsiteX3" fmla="*/ 1863524 w 4977139"/>
              <a:gd name="connsiteY3" fmla="*/ 6892724 h 6892724"/>
              <a:gd name="connsiteX4" fmla="*/ 0 w 4977139"/>
              <a:gd name="connsiteY4" fmla="*/ 0 h 6892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7139" h="6892724">
                <a:moveTo>
                  <a:pt x="0" y="0"/>
                </a:moveTo>
                <a:lnTo>
                  <a:pt x="4977139" y="0"/>
                </a:lnTo>
                <a:lnTo>
                  <a:pt x="4977139" y="6892724"/>
                </a:lnTo>
                <a:lnTo>
                  <a:pt x="1863524" y="6892724"/>
                </a:lnTo>
                <a:lnTo>
                  <a:pt x="0" y="0"/>
                </a:lnTo>
                <a:close/>
              </a:path>
            </a:pathLst>
          </a:custGeom>
        </p:spPr>
        <p:txBody>
          <a:bodyPr tIns="274320" rIns="274320">
            <a:normAutofit/>
          </a:bodyPr>
          <a:lstStyle>
            <a:lvl1pPr marL="0" indent="0" algn="r">
              <a:buNone/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296306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FF511-91B4-4318-A9F6-BECE1367AD14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44748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760AF-08CF-488B-8265-5F1D88C1C64E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94431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41802-9AAA-4EB8-B737-B207AD0C712F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84812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27BB6-0FDA-4EDD-A5D1-79FFF12955B7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52610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B08FB-4F0B-44DE-8994-0595D6ECCDCE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8841690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AB015-62A3-4A29-BC49-965FA4BE59CA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67255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46181-5447-4050-89D3-AA326DE4DA13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88548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50F08-CAEB-42BA-9362-548763B98147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35620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4D0D36FE-2517-024E-B081-D0B2295EA3F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3417864" y="760144"/>
            <a:ext cx="5356272" cy="53562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B3AD774-9783-18D4-7A22-0650BD37C84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610423" y="396058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14216" y="1746504"/>
            <a:ext cx="4160520" cy="18836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ct val="1200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89704" y="4288536"/>
            <a:ext cx="3218688" cy="131673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D728580C-8778-854F-6D1B-9AF8BF5B2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73ECBF32-23F4-84AC-A92D-D9821052A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ABA7367A-7087-E045-A8D9-1DB09D3DE1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4FFA8EE-2172-4D56-A955-977809E8E914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2658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C940CC8-5401-3EF9-398C-2A249218111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62000" y="762000"/>
            <a:ext cx="10668000" cy="533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36142CE-648A-1FF7-D28A-1CDAA482192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610423" y="3960586"/>
            <a:ext cx="971155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746504"/>
            <a:ext cx="7616952" cy="18836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ct val="12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4288536"/>
            <a:ext cx="7616952" cy="104241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384EBF-3E88-4A0B-FB51-6F3F98FA7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351BD1-E526-ACBD-4244-F9E89D083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F249E0-8120-4E46-8D3C-FFDE09A5C3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A2AE6C5D-24D6-447C-983C-8076C54F4633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8556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6CBD635-4863-B127-5668-D2C7DA8CDE9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1629720-DD91-8012-686D-AABA439870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0911820" y="0"/>
            <a:ext cx="913577" cy="68580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70117" y="185195"/>
            <a:ext cx="6930838" cy="1505493"/>
          </a:xfrm>
        </p:spPr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FB27827-7491-B1C2-D9C5-975A9FF66E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8788" y="-22860"/>
            <a:ext cx="3291840" cy="6903720"/>
          </a:xfrm>
        </p:spPr>
        <p:txBody>
          <a:bodyPr lIns="182880" tIns="274320" rIns="182880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D4D4555-A25D-09B6-36AF-5977189F2DD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970116" y="2022395"/>
            <a:ext cx="6941703" cy="4297680"/>
          </a:xfrm>
        </p:spPr>
        <p:txBody>
          <a:bodyPr>
            <a:normAutofit/>
          </a:bodyPr>
          <a:lstStyle>
            <a:lvl1pPr marL="228600" indent="-228600">
              <a:spcBef>
                <a:spcPts val="1000"/>
              </a:spcBef>
              <a:spcAft>
                <a:spcPts val="1500"/>
              </a:spcAft>
              <a:buFont typeface="Arial" panose="020B0604020202020204" pitchFamily="34" charset="0"/>
              <a:buChar char="•"/>
              <a:defRPr sz="1800"/>
            </a:lvl1pPr>
            <a:lvl2pPr>
              <a:spcBef>
                <a:spcPts val="1000"/>
              </a:spcBef>
              <a:spcAft>
                <a:spcPts val="1500"/>
              </a:spcAft>
              <a:defRPr sz="1800"/>
            </a:lvl2pPr>
            <a:lvl3pPr>
              <a:spcBef>
                <a:spcPts val="1000"/>
              </a:spcBef>
              <a:spcAft>
                <a:spcPts val="1500"/>
              </a:spcAft>
              <a:defRPr sz="1800"/>
            </a:lvl3pPr>
            <a:lvl4pPr>
              <a:spcBef>
                <a:spcPts val="1000"/>
              </a:spcBef>
              <a:spcAft>
                <a:spcPts val="1500"/>
              </a:spcAft>
              <a:defRPr sz="1800"/>
            </a:lvl4pPr>
            <a:lvl5pPr>
              <a:spcBef>
                <a:spcPts val="1000"/>
              </a:spcBef>
              <a:spcAft>
                <a:spcPts val="1500"/>
              </a:spcAft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5171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C940CC8-5401-3EF9-398C-2A249218111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62000" y="762000"/>
            <a:ext cx="10668000" cy="533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36142CE-648A-1FF7-D28A-1CDAA482192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610423" y="3960586"/>
            <a:ext cx="971155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746504"/>
            <a:ext cx="7616952" cy="188366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4288536"/>
            <a:ext cx="7616952" cy="104241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384EBF-3E88-4A0B-FB51-6F3F98FA7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351BD1-E526-ACBD-4244-F9E89D083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F249E0-8120-4E46-8D3C-FFDE09A5C3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990C99E4-5640-4B3E-A97D-2F1D970847AA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9054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C940CC8-5401-3EF9-398C-2A249218111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62000" y="762000"/>
            <a:ext cx="10668000" cy="533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3313" y="1231637"/>
            <a:ext cx="6137453" cy="269845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2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3315" y="5010911"/>
            <a:ext cx="6137452" cy="81930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3037B3-8974-2599-9C16-662BA59487C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459441" y="4804589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D728580C-8778-854F-6D1B-9AF8BF5B2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73ECBF32-23F4-84AC-A92D-D9821052A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ABA7367A-7087-E045-A8D9-1DB09D3DE1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3A0788F-C47A-4688-AAC9-8212EC625843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3834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9752AE3-E97E-6381-3066-90B73D6C279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62000" y="762003"/>
            <a:ext cx="10667999" cy="53339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1FC1D47-D22E-C8B6-52EE-977FA326BC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550741" y="4572000"/>
            <a:ext cx="971155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C20D13D9-271B-1B45-E2B5-49ADC53F7EFB}"/>
              </a:ext>
            </a:extLst>
          </p:cNvPr>
          <p:cNvSpPr/>
          <p:nvPr/>
        </p:nvSpPr>
        <p:spPr>
          <a:xfrm>
            <a:off x="6590056" y="1283542"/>
            <a:ext cx="4306824" cy="43068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5999" y="1235176"/>
            <a:ext cx="4672584" cy="284122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5999" y="4983480"/>
            <a:ext cx="4672584" cy="78638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2" name="Picture Placeholder 20">
            <a:extLst>
              <a:ext uri="{FF2B5EF4-FFF2-40B4-BE49-F238E27FC236}">
                <a16:creationId xmlns:a16="http://schemas.microsoft.com/office/drawing/2014/main" id="{FBACAA98-741E-5E01-790D-22D994E62DD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581777" y="1264436"/>
            <a:ext cx="4329128" cy="4329128"/>
          </a:xfrm>
          <a:custGeom>
            <a:avLst/>
            <a:gdLst>
              <a:gd name="connsiteX0" fmla="*/ 2164564 w 4329128"/>
              <a:gd name="connsiteY0" fmla="*/ 0 h 4329128"/>
              <a:gd name="connsiteX1" fmla="*/ 4329128 w 4329128"/>
              <a:gd name="connsiteY1" fmla="*/ 2164564 h 4329128"/>
              <a:gd name="connsiteX2" fmla="*/ 2164564 w 4329128"/>
              <a:gd name="connsiteY2" fmla="*/ 4329128 h 4329128"/>
              <a:gd name="connsiteX3" fmla="*/ 0 w 4329128"/>
              <a:gd name="connsiteY3" fmla="*/ 2164564 h 4329128"/>
              <a:gd name="connsiteX4" fmla="*/ 2164564 w 4329128"/>
              <a:gd name="connsiteY4" fmla="*/ 0 h 4329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29128" h="4329128">
                <a:moveTo>
                  <a:pt x="2164564" y="0"/>
                </a:moveTo>
                <a:cubicBezTo>
                  <a:pt x="3360020" y="0"/>
                  <a:pt x="4329128" y="969108"/>
                  <a:pt x="4329128" y="2164564"/>
                </a:cubicBezTo>
                <a:cubicBezTo>
                  <a:pt x="4329128" y="3360020"/>
                  <a:pt x="3360020" y="4329128"/>
                  <a:pt x="2164564" y="4329128"/>
                </a:cubicBezTo>
                <a:cubicBezTo>
                  <a:pt x="969108" y="4329128"/>
                  <a:pt x="0" y="3360020"/>
                  <a:pt x="0" y="2164564"/>
                </a:cubicBezTo>
                <a:cubicBezTo>
                  <a:pt x="0" y="969108"/>
                  <a:pt x="969108" y="0"/>
                  <a:pt x="2164564" y="0"/>
                </a:cubicBezTo>
                <a:close/>
              </a:path>
            </a:pathLst>
          </a:custGeom>
          <a:blipFill dpi="0" rotWithShape="1"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8C939-7FAD-347B-1591-43D9B323152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AAACDE-68BE-0B6C-22AE-1B3B232E2964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31B72-8374-965C-518F-8B0878FD79D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05861B11-817A-478B-9F27-B7D56C03E9A1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1896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C940CC8-5401-3EF9-398C-2A249218111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62000" y="762000"/>
            <a:ext cx="5330953" cy="533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5999" y="1236272"/>
            <a:ext cx="3959352" cy="288584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2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5143" y="5029200"/>
            <a:ext cx="3941064" cy="78638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2230C97-C8C3-2142-5720-3E811CE1E63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463059" y="4732259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081DABC-6343-A24F-FE45-96400F8FB4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9048" y="758951"/>
            <a:ext cx="5340096" cy="5333995"/>
          </a:xfrm>
          <a:prstGeom prst="rect">
            <a:avLst/>
          </a:prstGeom>
          <a:blipFill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D728580C-8778-854F-6D1B-9AF8BF5B2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73ECBF32-23F4-84AC-A92D-D9821052A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ABA7367A-7087-E045-A8D9-1DB09D3DE1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4E192D-1418-4101-9BFA-55C137A025CB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6587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Oval 14">
            <a:extLst>
              <a:ext uri="{FF2B5EF4-FFF2-40B4-BE49-F238E27FC236}">
                <a16:creationId xmlns:a16="http://schemas.microsoft.com/office/drawing/2014/main" id="{D9699E7E-EA95-258E-EE85-5B6712A5D9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695096" y="1082040"/>
            <a:ext cx="4692243" cy="469224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8136" y="2212848"/>
            <a:ext cx="3941064" cy="1426464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lnSpc>
                <a:spcPct val="12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251960"/>
            <a:ext cx="3044952" cy="8778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60E5C64-41A3-7E7F-EE42-A3FC02532B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048000 w 12192000"/>
              <a:gd name="connsiteY0" fmla="*/ 1114197 h 6858000"/>
              <a:gd name="connsiteX1" fmla="*/ 733197 w 12192000"/>
              <a:gd name="connsiteY1" fmla="*/ 3429000 h 6858000"/>
              <a:gd name="connsiteX2" fmla="*/ 3048000 w 12192000"/>
              <a:gd name="connsiteY2" fmla="*/ 5743803 h 6858000"/>
              <a:gd name="connsiteX3" fmla="*/ 5362803 w 12192000"/>
              <a:gd name="connsiteY3" fmla="*/ 3429000 h 6858000"/>
              <a:gd name="connsiteX4" fmla="*/ 3048000 w 12192000"/>
              <a:gd name="connsiteY4" fmla="*/ 111419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3048000" y="1114197"/>
                </a:moveTo>
                <a:cubicBezTo>
                  <a:pt x="1769570" y="1114197"/>
                  <a:pt x="733197" y="2150570"/>
                  <a:pt x="733197" y="3429000"/>
                </a:cubicBezTo>
                <a:cubicBezTo>
                  <a:pt x="733197" y="4707430"/>
                  <a:pt x="1769570" y="5743803"/>
                  <a:pt x="3048000" y="5743803"/>
                </a:cubicBezTo>
                <a:cubicBezTo>
                  <a:pt x="4326430" y="5743803"/>
                  <a:pt x="5362803" y="4707430"/>
                  <a:pt x="5362803" y="3429000"/>
                </a:cubicBezTo>
                <a:cubicBezTo>
                  <a:pt x="5362803" y="2150570"/>
                  <a:pt x="4326430" y="1114197"/>
                  <a:pt x="3048000" y="1114197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57A2E3A-6DE5-8378-A089-49E8A2E29D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562423" y="396058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9FA0CB7-81FD-E5AB-555F-E1C775A24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14A870A-A927-4B80-CF98-DCEAE185B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479C96-7BEB-F059-03DB-852A6D2778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198E39E0-F096-42B0-9F1A-210D01A1F008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3559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9EC672D3-D8F8-3D61-3C4C-5C95F5E2613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33197" y="1113411"/>
            <a:ext cx="4629606" cy="462960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538975B-8704-9783-3024-A904B1D2724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562423" y="396058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8136" y="2286000"/>
            <a:ext cx="3941064" cy="135331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ct val="1200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251960"/>
            <a:ext cx="3044952" cy="8778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4FC6076-33D1-25E4-ECF0-EBA6547E6F6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9048" y="0"/>
            <a:ext cx="6099048" cy="6858000"/>
          </a:xfrm>
          <a:prstGeom prst="rect">
            <a:avLst/>
          </a:prstGeom>
          <a:blipFill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AC1630BD-E1B7-AF29-7C4B-B85965A099D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984E9A52-4A3D-D4E9-EB81-3D3DF57174E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BBD33975-EBFD-2750-DA6E-80E55F7B5DC4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980C1F5F-6B70-4E44-A8D8-9F024A0B017D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5359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D080AD5-EDF0-8614-3A6E-738026A999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099874" y="972179"/>
            <a:ext cx="971155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2091" y="3072384"/>
            <a:ext cx="6812280" cy="28895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sz="4400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120000"/>
              </a:lnSpc>
            </a:pP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89200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7B311658-326E-8930-CE47-FD49EE7B39B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3417864" y="750864"/>
            <a:ext cx="5356272" cy="53562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5FCFEE1-80FB-1203-A596-BBE1536FB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E7E0F55-068E-56E0-8F55-92F1DDFB8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AD804B75-28A8-B638-C43D-B5CD2E5BA8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925DAD9-7C57-4EE5-8C19-7CC0CB966ECE}" type="datetime4">
              <a:rPr lang="en-US" smtClean="0"/>
              <a:t>November 26, 2025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2426" y="1984248"/>
            <a:ext cx="4462272" cy="288950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1765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Header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2A7A0-B9EE-41A8-8016-28E5803F20B2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176" y="484632"/>
            <a:ext cx="7772400" cy="59436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320" y="1801368"/>
            <a:ext cx="7772400" cy="4572000"/>
          </a:xfrm>
        </p:spPr>
        <p:txBody>
          <a:bodyPr anchor="b">
            <a:normAutofit/>
          </a:bodyPr>
          <a:lstStyle>
            <a:lvl1pPr algn="l">
              <a:defRPr sz="7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002955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7A713FDA-ABFC-FBE4-9C4A-3A90A22224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33197" y="1114197"/>
            <a:ext cx="4629606" cy="462960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803" y="1987906"/>
            <a:ext cx="3606394" cy="288218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66715" y="608991"/>
            <a:ext cx="4943704" cy="56400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>
              <a:buFont typeface="+mj-lt"/>
              <a:buAutoNum type="arabicPeriod"/>
              <a:defRPr lang="en-US" dirty="0"/>
            </a:lvl1pPr>
            <a:lvl2pPr marL="571500" indent="-342900">
              <a:buFont typeface="+mj-lt"/>
              <a:buAutoNum type="arabicPeriod"/>
              <a:defRPr lang="en-US" dirty="0"/>
            </a:lvl2pPr>
            <a:lvl3pPr marL="800100" indent="-342900">
              <a:buFont typeface="+mj-lt"/>
              <a:buAutoNum type="arabicPeriod"/>
              <a:defRPr lang="en-US" dirty="0"/>
            </a:lvl3pPr>
            <a:lvl4pPr>
              <a:buFont typeface="+mj-lt"/>
              <a:buAutoNum type="arabicPeriod"/>
              <a:defRPr lang="en-US" dirty="0"/>
            </a:lvl4pPr>
            <a:lvl5pPr>
              <a:buFont typeface="+mj-lt"/>
              <a:buAutoNum type="arabicPeriod"/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580D44E4-BAE9-45B9-6C67-A2C19D45908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76D5F1B-44E3-F258-DAEF-5F05DA2DC80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85486D6-8955-5E05-F3AA-A1190FAD74A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F987B6F1-20E0-4730-B472-4F9747DD0066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7641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0">
            <a:extLst>
              <a:ext uri="{FF2B5EF4-FFF2-40B4-BE49-F238E27FC236}">
                <a16:creationId xmlns:a16="http://schemas.microsoft.com/office/drawing/2014/main" id="{C4293765-78A6-5206-26C2-E8817B2834F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7470792" cy="6858000"/>
          </a:xfrm>
          <a:custGeom>
            <a:avLst/>
            <a:gdLst>
              <a:gd name="connsiteX0" fmla="*/ 0 w 7470792"/>
              <a:gd name="connsiteY0" fmla="*/ 0 h 6858000"/>
              <a:gd name="connsiteX1" fmla="*/ 7470792 w 7470792"/>
              <a:gd name="connsiteY1" fmla="*/ 0 h 6858000"/>
              <a:gd name="connsiteX2" fmla="*/ 5633197 w 7470792"/>
              <a:gd name="connsiteY2" fmla="*/ 6858000 h 6858000"/>
              <a:gd name="connsiteX3" fmla="*/ 0 w 747079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70792" h="6858000">
                <a:moveTo>
                  <a:pt x="0" y="0"/>
                </a:moveTo>
                <a:lnTo>
                  <a:pt x="7470792" y="0"/>
                </a:lnTo>
                <a:lnTo>
                  <a:pt x="563319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B4E351F-7451-86A3-5271-0D00B9EFA66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860223-A40E-30ED-6832-0825A930BB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0B6907E-F17B-783E-D454-DFC62D0977A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6B12211-7E94-9534-6F2D-2AFD2EBE36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6580245-E985-EC3F-9385-D0F517F0C15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5A82A3-E3DF-978F-4BD7-10E0F1075B6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EDC40AE-D1CB-7535-22E2-E6D910FB822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685800"/>
            <a:ext cx="9144000" cy="3136738"/>
          </a:xfrm>
        </p:spPr>
        <p:txBody>
          <a:bodyPr anchor="b">
            <a:noAutofit/>
          </a:bodyPr>
          <a:lstStyle>
            <a:lvl1pPr algn="ctr">
              <a:defRPr sz="440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978800"/>
            <a:ext cx="9144000" cy="1965960"/>
          </a:xfrm>
        </p:spPr>
        <p:txBody>
          <a:bodyPr>
            <a:noAutofit/>
          </a:bodyPr>
          <a:lstStyle>
            <a:lvl1pPr marL="0" indent="0" algn="ctr">
              <a:buNone/>
              <a:defRPr sz="1800" b="1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58585783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CD08455-64EF-6D3F-F544-C7CBF0D5756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1" y="0"/>
            <a:ext cx="609325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302" y="2357324"/>
            <a:ext cx="4396436" cy="214335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30568" y="608991"/>
            <a:ext cx="4325112" cy="56400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>
              <a:buFont typeface="+mj-lt"/>
              <a:buAutoNum type="arabicPeriod"/>
              <a:defRPr lang="en-US" dirty="0"/>
            </a:lvl1pPr>
            <a:lvl2pPr marL="571500" indent="-342900">
              <a:buFont typeface="+mj-lt"/>
              <a:buAutoNum type="alphaLcPeriod"/>
              <a:defRPr lang="en-US" dirty="0"/>
            </a:lvl2pPr>
            <a:lvl3pPr marL="800100" indent="-342900">
              <a:buFont typeface="+mj-lt"/>
              <a:buAutoNum type="romanLcPeriod"/>
              <a:defRPr lang="en-US" dirty="0"/>
            </a:lvl3pPr>
            <a:lvl4pPr marL="914400" indent="-228600">
              <a:buFont typeface="+mj-lt"/>
              <a:buAutoNum type="arabicParenR"/>
              <a:defRPr lang="en-US" dirty="0"/>
            </a:lvl4pPr>
            <a:lvl5pPr marL="1143000" indent="-228600">
              <a:buFont typeface="+mj-lt"/>
              <a:buAutoNum type="alphaLcParenR"/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 dirty="0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 dirty="0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 dirty="0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 dirty="0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 dirty="0"/>
              <a:t>Fifth level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580D44E4-BAE9-45B9-6C67-A2C19D45908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76D5F1B-44E3-F258-DAEF-5F05DA2DC80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85486D6-8955-5E05-F3AA-A1190FAD74A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F987B6F1-20E0-4730-B472-4F9747DD0066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2914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467" y="2320290"/>
            <a:ext cx="3691890" cy="22174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2FB81A4-D995-C460-96DC-F799CEACAB9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6092825" cy="6858000"/>
          </a:xfrm>
          <a:custGeom>
            <a:avLst/>
            <a:gdLst>
              <a:gd name="connsiteX0" fmla="*/ 3046412 w 6092825"/>
              <a:gd name="connsiteY0" fmla="*/ 1298448 h 6858000"/>
              <a:gd name="connsiteX1" fmla="*/ 915860 w 6092825"/>
              <a:gd name="connsiteY1" fmla="*/ 3429000 h 6858000"/>
              <a:gd name="connsiteX2" fmla="*/ 3046412 w 6092825"/>
              <a:gd name="connsiteY2" fmla="*/ 5559552 h 6858000"/>
              <a:gd name="connsiteX3" fmla="*/ 5176964 w 6092825"/>
              <a:gd name="connsiteY3" fmla="*/ 3429000 h 6858000"/>
              <a:gd name="connsiteX4" fmla="*/ 3046412 w 6092825"/>
              <a:gd name="connsiteY4" fmla="*/ 1298448 h 6858000"/>
              <a:gd name="connsiteX5" fmla="*/ 0 w 6092825"/>
              <a:gd name="connsiteY5" fmla="*/ 0 h 6858000"/>
              <a:gd name="connsiteX6" fmla="*/ 6092825 w 6092825"/>
              <a:gd name="connsiteY6" fmla="*/ 0 h 6858000"/>
              <a:gd name="connsiteX7" fmla="*/ 6092825 w 6092825"/>
              <a:gd name="connsiteY7" fmla="*/ 6858000 h 6858000"/>
              <a:gd name="connsiteX8" fmla="*/ 0 w 6092825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2825" h="6858000">
                <a:moveTo>
                  <a:pt x="3046412" y="1298448"/>
                </a:moveTo>
                <a:cubicBezTo>
                  <a:pt x="1869741" y="1298448"/>
                  <a:pt x="915860" y="2252329"/>
                  <a:pt x="915860" y="3429000"/>
                </a:cubicBezTo>
                <a:cubicBezTo>
                  <a:pt x="915860" y="4605671"/>
                  <a:pt x="1869741" y="5559552"/>
                  <a:pt x="3046412" y="5559552"/>
                </a:cubicBezTo>
                <a:cubicBezTo>
                  <a:pt x="4223083" y="5559552"/>
                  <a:pt x="5176964" y="4605671"/>
                  <a:pt x="5176964" y="3429000"/>
                </a:cubicBezTo>
                <a:cubicBezTo>
                  <a:pt x="5176964" y="2252329"/>
                  <a:pt x="4223083" y="1298448"/>
                  <a:pt x="3046412" y="1298448"/>
                </a:cubicBezTo>
                <a:close/>
                <a:moveTo>
                  <a:pt x="0" y="0"/>
                </a:moveTo>
                <a:lnTo>
                  <a:pt x="6092825" y="0"/>
                </a:lnTo>
                <a:lnTo>
                  <a:pt x="6092825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30568" y="608991"/>
            <a:ext cx="4427524" cy="56400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>
              <a:buFont typeface="+mj-lt"/>
              <a:buAutoNum type="arabicPeriod"/>
              <a:defRPr lang="en-US" dirty="0">
                <a:solidFill>
                  <a:schemeClr val="bg1"/>
                </a:solidFill>
              </a:defRPr>
            </a:lvl1pPr>
            <a:lvl2pPr marL="571500" indent="-342900">
              <a:buFont typeface="+mj-lt"/>
              <a:buAutoNum type="alphaLcPeriod"/>
              <a:defRPr lang="en-US" dirty="0">
                <a:solidFill>
                  <a:schemeClr val="bg1"/>
                </a:solidFill>
              </a:defRPr>
            </a:lvl2pPr>
            <a:lvl3pPr marL="800100" indent="-342900">
              <a:buFont typeface="+mj-lt"/>
              <a:buAutoNum type="romanLcPeriod"/>
              <a:defRPr lang="en-US" dirty="0">
                <a:solidFill>
                  <a:schemeClr val="bg1"/>
                </a:solidFill>
              </a:defRPr>
            </a:lvl3pPr>
            <a:lvl4pPr marL="914400" indent="-228600">
              <a:buFont typeface="+mj-lt"/>
              <a:buAutoNum type="arabicParenR"/>
              <a:defRPr lang="en-US" dirty="0">
                <a:solidFill>
                  <a:schemeClr val="bg1"/>
                </a:solidFill>
              </a:defRPr>
            </a:lvl4pPr>
            <a:lvl5pPr marL="1143000" indent="-228600">
              <a:buFont typeface="+mj-lt"/>
              <a:buAutoNum type="alphaLcParenR"/>
              <a:defRPr lang="en-US" dirty="0">
                <a:solidFill>
                  <a:schemeClr val="bg1"/>
                </a:solidFill>
              </a:defRPr>
            </a:lvl5pPr>
          </a:lstStyle>
          <a:p>
            <a:pPr lvl="0">
              <a:lnSpc>
                <a:spcPct val="130000"/>
              </a:lnSpc>
            </a:pPr>
            <a:r>
              <a:rPr lang="en-US" dirty="0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 dirty="0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 dirty="0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 dirty="0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 dirty="0"/>
              <a:t>Fifth level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580D44E4-BAE9-45B9-6C67-A2C19D45908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76D5F1B-44E3-F258-DAEF-5F05DA2DC80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85486D6-8955-5E05-F3AA-A1190FAD74A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987B6F1-20E0-4730-B472-4F9747DD0066}" type="datetime4">
              <a:rPr lang="en-US" smtClean="0"/>
              <a:pPr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709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" y="151598"/>
            <a:ext cx="11924209" cy="52818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" y="776036"/>
            <a:ext cx="11924209" cy="56769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4982EE-7EF5-2FCA-4FED-13EAB746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160" y="6492240"/>
            <a:ext cx="36576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0E446A1-A859-B438-0A68-770468ED9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79008" y="6455664"/>
            <a:ext cx="630936" cy="429768"/>
          </a:xfr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FEF04-4D1E-3014-0055-82DE245039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94192" y="6483096"/>
            <a:ext cx="3657600" cy="365125"/>
          </a:xfrm>
        </p:spPr>
        <p:txBody>
          <a:bodyPr/>
          <a:lstStyle>
            <a:lvl1pPr algn="r">
              <a:defRPr/>
            </a:lvl1pPr>
          </a:lstStyle>
          <a:p>
            <a:fld id="{3968F040-9A2D-487C-9838-D433833E9BE2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37927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Only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-1325880"/>
            <a:ext cx="10515600" cy="132588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120000"/>
              </a:lnSpc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" y="329450"/>
            <a:ext cx="11924209" cy="619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160" y="6492240"/>
            <a:ext cx="3657600" cy="36576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80532" y="6455664"/>
            <a:ext cx="630936" cy="429768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97240" y="6492240"/>
            <a:ext cx="3657600" cy="36576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CF743D32-6A3E-4A64-8C79-B02CFF48A7E1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20574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402336"/>
            <a:ext cx="10634472" cy="1088136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068" y="1771561"/>
            <a:ext cx="10639044" cy="4738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C13AFFC-4568-3E17-7C33-09B92BCA6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DB5C042-810A-BFD3-4734-36B6D4034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6179C94-72AD-605C-3C39-C90A5F2E89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82A871AB-7ED5-4D4E-8A6F-E8F3178D2332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65855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54332BD-3B0A-AAC1-7FB3-E6D50A1D4E6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610422" y="3429000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4952" y="950976"/>
            <a:ext cx="6108192" cy="203911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ct val="12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15E685B-79A8-DE9F-775F-AF1351EBAD5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667125" y="3849688"/>
            <a:ext cx="4864100" cy="171926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buNone/>
              <a:defRPr/>
            </a:lvl1pPr>
            <a:lvl2pPr marL="457200" indent="0" algn="ctr">
              <a:lnSpc>
                <a:spcPct val="130000"/>
              </a:lnSpc>
              <a:buNone/>
              <a:defRPr/>
            </a:lvl2pPr>
            <a:lvl3pPr marL="914400" indent="0" algn="ctr">
              <a:lnSpc>
                <a:spcPct val="130000"/>
              </a:lnSpc>
              <a:buNone/>
              <a:defRPr/>
            </a:lvl3pPr>
            <a:lvl4pPr marL="1371600" indent="0" algn="ctr">
              <a:lnSpc>
                <a:spcPct val="130000"/>
              </a:lnSpc>
              <a:buNone/>
              <a:defRPr/>
            </a:lvl4pPr>
            <a:lvl5pPr marL="1828800" indent="0" algn="ctr">
              <a:lnSpc>
                <a:spcPct val="130000"/>
              </a:lnSpc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EE581FC-7877-B0CE-121D-A868F22C519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2274D3-BE15-58C3-8621-19800A18B96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80F01D-414D-407C-1408-9645303C8BA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05861B11-817A-478B-9F27-B7D56C03E9A1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397565"/>
      </p:ext>
    </p:extLst>
  </p:cSld>
  <p:clrMapOvr>
    <a:masterClrMapping/>
  </p:clrMapOvr>
  <p:hf hdr="0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6464" y="1856232"/>
            <a:ext cx="3904488" cy="217627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2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15E685B-79A8-DE9F-775F-AF1351EBAD5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99048" y="1856232"/>
            <a:ext cx="4480560" cy="3822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EE581FC-7877-B0CE-121D-A868F22C519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2274D3-BE15-58C3-8621-19800A18B96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80F01D-414D-407C-1408-9645303C8BA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05861B11-817A-478B-9F27-B7D56C03E9A1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725486"/>
      </p:ext>
    </p:extLst>
  </p:cSld>
  <p:clrMapOvr>
    <a:masterClrMapping/>
  </p:clrMapOvr>
  <p:hf hdr="0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382DE3D-8384-2ED9-7C71-665F47AAD42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722376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88" y="2002536"/>
            <a:ext cx="5586984" cy="289864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891272" y="758952"/>
            <a:ext cx="3200400" cy="5330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AA9F39B-6447-60F2-A02B-7241C415ABA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3154C80-9BCD-5911-3E82-CB97ECBB41E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B16BA4B7-B6C7-185E-7431-9A13D584D752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22E6E2B2-89ED-4010-BF21-01AAF1B26176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78497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1" y="1344168"/>
            <a:ext cx="3986784" cy="381304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2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0952" y="1344168"/>
            <a:ext cx="5486400" cy="4581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4BCAAF6-AC06-E7D8-D0C6-D9D520E07E6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D48925-A360-AD49-BC43-5262EA064BD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585171-F384-B8C1-2D82-898DAB291C88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8C1E04B3-6EFC-4A78-AA6A-60832F17CF00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1071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4E3C4E9-3EF9-F1D7-9682-F8F8A21283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6" name="Oval 5">
            <a:extLst>
              <a:ext uri="{FF2B5EF4-FFF2-40B4-BE49-F238E27FC236}">
                <a16:creationId xmlns:a16="http://schemas.microsoft.com/office/drawing/2014/main" id="{E6D9E92F-86F7-70EE-6794-AB1238672D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33197" y="1113411"/>
            <a:ext cx="4629606" cy="462960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416" y="2286000"/>
            <a:ext cx="3968496" cy="2286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30568" y="758952"/>
            <a:ext cx="4398264" cy="5330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B6EFBAA-5DC1-29BB-5E7C-D3161CE848C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AB4F126-3659-1B8C-0217-AAEB427F48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C5560928-8A30-5E32-D337-B8F5011C068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56C8F4CF-B70B-4C15-984E-A2819317B9BC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6182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9E49FCE-658C-FF5A-6405-3D10F1AC1B0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903C516-D418-5E3E-1E4E-1DF8464338F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7BF5B15-0E8A-A82C-6E9C-FCF3FBAAD4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54B33CA-9490-C8E1-FE4F-06367AF2921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586824F-3198-FE44-5A4A-70312048DA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058CD71-6E97-B6A9-11B6-867ED408DEE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E9FDAA6-BDE8-D6C3-17CD-F87BFB54F54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42A0738D-E9A9-14B7-4739-62E402B0C2D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34961" y="2032663"/>
            <a:ext cx="4463005" cy="4067492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500"/>
              </a:spcAft>
              <a:buNone/>
              <a:defRPr sz="1800"/>
            </a:lvl1pPr>
            <a:lvl2pPr marL="0">
              <a:spcBef>
                <a:spcPts val="1000"/>
              </a:spcBef>
              <a:spcAft>
                <a:spcPts val="500"/>
              </a:spcAft>
              <a:defRPr sz="1800"/>
            </a:lvl2pPr>
            <a:lvl3pPr marL="457200">
              <a:spcBef>
                <a:spcPts val="1000"/>
              </a:spcBef>
              <a:spcAft>
                <a:spcPts val="500"/>
              </a:spcAft>
              <a:defRPr sz="1800"/>
            </a:lvl3pPr>
            <a:lvl4pPr marL="685800">
              <a:spcBef>
                <a:spcPts val="1000"/>
              </a:spcBef>
              <a:spcAft>
                <a:spcPts val="500"/>
              </a:spcAft>
              <a:defRPr sz="1800"/>
            </a:lvl4pPr>
            <a:lvl5pPr marL="914400">
              <a:spcBef>
                <a:spcPts val="1000"/>
              </a:spcBef>
              <a:spcAft>
                <a:spcPts val="500"/>
              </a:spcAft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A766D4CB-8BCE-C6EE-EF57-A8A819EBD36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141720" y="2032663"/>
            <a:ext cx="5212080" cy="4067492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500"/>
              </a:spcAft>
              <a:buNone/>
              <a:defRPr sz="1800"/>
            </a:lvl1pPr>
            <a:lvl2pPr marL="0">
              <a:spcBef>
                <a:spcPts val="1000"/>
              </a:spcBef>
              <a:spcAft>
                <a:spcPts val="500"/>
              </a:spcAft>
              <a:defRPr sz="1800"/>
            </a:lvl2pPr>
            <a:lvl3pPr marL="457200">
              <a:spcBef>
                <a:spcPts val="1000"/>
              </a:spcBef>
              <a:spcAft>
                <a:spcPts val="500"/>
              </a:spcAft>
              <a:defRPr sz="1800"/>
            </a:lvl3pPr>
            <a:lvl4pPr marL="685800">
              <a:spcBef>
                <a:spcPts val="1000"/>
              </a:spcBef>
              <a:spcAft>
                <a:spcPts val="500"/>
              </a:spcAft>
              <a:defRPr sz="1800"/>
            </a:lvl4pPr>
            <a:lvl5pPr marL="914400">
              <a:spcBef>
                <a:spcPts val="1000"/>
              </a:spcBef>
              <a:spcAft>
                <a:spcPts val="500"/>
              </a:spcAft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06252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711" y="1042416"/>
            <a:ext cx="8778239" cy="85953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12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24712" y="2286000"/>
            <a:ext cx="8778240" cy="3858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61483D3-774D-9D68-68CB-5A937232274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048750-D97F-4F3E-349E-380EE5D3BD6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B169CA-5488-CD07-6516-947BBA28AB3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EFC9B9E8-80AD-45CC-95E9-27F5BB7F39C8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25002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4E3C4E9-3EF9-F1D7-9682-F8F8A21283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4050792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0784"/>
            <a:ext cx="3127248" cy="344728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82312" y="758952"/>
            <a:ext cx="6419088" cy="5330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B6EFBAA-5DC1-29BB-5E7C-D3161CE848C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AB4F126-3659-1B8C-0217-AAEB427F48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C5560928-8A30-5E32-D337-B8F5011C068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975AFCBC-EAEB-42CB-8D24-30DB5DBF59BF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56909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548640"/>
            <a:ext cx="3026664" cy="411480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2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187952" y="548640"/>
            <a:ext cx="7159752" cy="59527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61483D3-774D-9D68-68CB-5A937232274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048750-D97F-4F3E-349E-380EE5D3BD6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B169CA-5488-CD07-6516-947BBA28AB3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3C1D2A58-BBFE-4FA3-82C9-F8405E63A9E3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41206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F04DE9B-00A7-2020-4385-0B94AAD6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58952"/>
            <a:ext cx="6720840" cy="1152144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2258568"/>
            <a:ext cx="6720840" cy="3950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0535D10-41EB-053D-2D2E-87120111A06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32064" y="758952"/>
            <a:ext cx="3300984" cy="5330952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E5591F76-1715-4F67-B3D5-49AB2AC038C7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38094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F04DE9B-00A7-2020-4385-0B94AAD6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2312" y="603504"/>
            <a:ext cx="6464808" cy="1307592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0535D10-41EB-053D-2D2E-87120111A06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4050792" cy="6858000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82312" y="2258568"/>
            <a:ext cx="6464808" cy="3995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60B1AB68-E524-45F3-BDEF-1171DB6F8FE2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22075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F04DE9B-00A7-2020-4385-0B94AAD6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256032"/>
            <a:ext cx="6949439" cy="1124712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1755648"/>
            <a:ext cx="694944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7C02181-FA39-ABBD-5759-8846E0FE79F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9016" y="758952"/>
            <a:ext cx="3300984" cy="5330952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B656B529-8CC8-41AF-B3B9-5F6CBDD653EB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52718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F04DE9B-00A7-2020-4385-0B94AAD6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74914"/>
            <a:ext cx="4544568" cy="1228925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2258568"/>
            <a:ext cx="4544568" cy="3950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DB4AEC6-2EA4-A5BD-A76D-1C38CE894EC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958293" y="750863"/>
            <a:ext cx="5358384" cy="5358384"/>
          </a:xfrm>
          <a:custGeom>
            <a:avLst/>
            <a:gdLst>
              <a:gd name="connsiteX0" fmla="*/ 2679192 w 5358384"/>
              <a:gd name="connsiteY0" fmla="*/ 0 h 5358384"/>
              <a:gd name="connsiteX1" fmla="*/ 5358384 w 5358384"/>
              <a:gd name="connsiteY1" fmla="*/ 2679192 h 5358384"/>
              <a:gd name="connsiteX2" fmla="*/ 2679192 w 5358384"/>
              <a:gd name="connsiteY2" fmla="*/ 5358384 h 5358384"/>
              <a:gd name="connsiteX3" fmla="*/ 0 w 5358384"/>
              <a:gd name="connsiteY3" fmla="*/ 2679192 h 5358384"/>
              <a:gd name="connsiteX4" fmla="*/ 2679192 w 5358384"/>
              <a:gd name="connsiteY4" fmla="*/ 0 h 5358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8384" h="5358384">
                <a:moveTo>
                  <a:pt x="2679192" y="0"/>
                </a:moveTo>
                <a:cubicBezTo>
                  <a:pt x="4158869" y="0"/>
                  <a:pt x="5358384" y="1199515"/>
                  <a:pt x="5358384" y="2679192"/>
                </a:cubicBezTo>
                <a:cubicBezTo>
                  <a:pt x="5358384" y="4158869"/>
                  <a:pt x="4158869" y="5358384"/>
                  <a:pt x="2679192" y="5358384"/>
                </a:cubicBezTo>
                <a:cubicBezTo>
                  <a:pt x="1199515" y="5358384"/>
                  <a:pt x="0" y="4158869"/>
                  <a:pt x="0" y="2679192"/>
                </a:cubicBezTo>
                <a:cubicBezTo>
                  <a:pt x="0" y="1199515"/>
                  <a:pt x="1199515" y="0"/>
                  <a:pt x="2679192" y="0"/>
                </a:cubicBezTo>
                <a:close/>
              </a:path>
            </a:pathLst>
          </a:custGeom>
          <a:blipFill dpi="0" rotWithShape="1"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1E524DE9-A152-4C31-ADCE-A986CED17DA5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37998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F04DE9B-00A7-2020-4385-0B94AAD6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58952"/>
            <a:ext cx="5477256" cy="1143000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2258568"/>
            <a:ext cx="5330952" cy="384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 dirty="0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 dirty="0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 dirty="0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 dirty="0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 dirty="0"/>
              <a:t>Fifth level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DB4AEC6-2EA4-A5BD-A76D-1C38CE894EC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638544" y="1115568"/>
            <a:ext cx="4626864" cy="4626864"/>
          </a:xfrm>
          <a:custGeom>
            <a:avLst/>
            <a:gdLst>
              <a:gd name="connsiteX0" fmla="*/ 2679192 w 5358384"/>
              <a:gd name="connsiteY0" fmla="*/ 0 h 5358384"/>
              <a:gd name="connsiteX1" fmla="*/ 5358384 w 5358384"/>
              <a:gd name="connsiteY1" fmla="*/ 2679192 h 5358384"/>
              <a:gd name="connsiteX2" fmla="*/ 2679192 w 5358384"/>
              <a:gd name="connsiteY2" fmla="*/ 5358384 h 5358384"/>
              <a:gd name="connsiteX3" fmla="*/ 0 w 5358384"/>
              <a:gd name="connsiteY3" fmla="*/ 2679192 h 5358384"/>
              <a:gd name="connsiteX4" fmla="*/ 2679192 w 5358384"/>
              <a:gd name="connsiteY4" fmla="*/ 0 h 5358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8384" h="5358384">
                <a:moveTo>
                  <a:pt x="2679192" y="0"/>
                </a:moveTo>
                <a:cubicBezTo>
                  <a:pt x="4158869" y="0"/>
                  <a:pt x="5358384" y="1199515"/>
                  <a:pt x="5358384" y="2679192"/>
                </a:cubicBezTo>
                <a:cubicBezTo>
                  <a:pt x="5358384" y="4158869"/>
                  <a:pt x="4158869" y="5358384"/>
                  <a:pt x="2679192" y="5358384"/>
                </a:cubicBezTo>
                <a:cubicBezTo>
                  <a:pt x="1199515" y="5358384"/>
                  <a:pt x="0" y="4158869"/>
                  <a:pt x="0" y="2679192"/>
                </a:cubicBezTo>
                <a:cubicBezTo>
                  <a:pt x="0" y="1199515"/>
                  <a:pt x="1199515" y="0"/>
                  <a:pt x="2679192" y="0"/>
                </a:cubicBezTo>
                <a:close/>
              </a:path>
            </a:pathLst>
          </a:cu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C0AA3DF6-7586-4554-A0A7-5EA6F634DD80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28173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F04DE9B-00A7-2020-4385-0B94AAD6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58952"/>
            <a:ext cx="10570464" cy="621792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DB4AEC6-2EA4-A5BD-A76D-1C38CE894EC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2648" y="1837944"/>
            <a:ext cx="4261104" cy="4261104"/>
          </a:xfrm>
          <a:custGeom>
            <a:avLst/>
            <a:gdLst>
              <a:gd name="connsiteX0" fmla="*/ 2679192 w 5358384"/>
              <a:gd name="connsiteY0" fmla="*/ 0 h 5358384"/>
              <a:gd name="connsiteX1" fmla="*/ 5358384 w 5358384"/>
              <a:gd name="connsiteY1" fmla="*/ 2679192 h 5358384"/>
              <a:gd name="connsiteX2" fmla="*/ 2679192 w 5358384"/>
              <a:gd name="connsiteY2" fmla="*/ 5358384 h 5358384"/>
              <a:gd name="connsiteX3" fmla="*/ 0 w 5358384"/>
              <a:gd name="connsiteY3" fmla="*/ 2679192 h 5358384"/>
              <a:gd name="connsiteX4" fmla="*/ 2679192 w 5358384"/>
              <a:gd name="connsiteY4" fmla="*/ 0 h 5358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8384" h="5358384">
                <a:moveTo>
                  <a:pt x="2679192" y="0"/>
                </a:moveTo>
                <a:cubicBezTo>
                  <a:pt x="4158869" y="0"/>
                  <a:pt x="5358384" y="1199515"/>
                  <a:pt x="5358384" y="2679192"/>
                </a:cubicBezTo>
                <a:cubicBezTo>
                  <a:pt x="5358384" y="4158869"/>
                  <a:pt x="4158869" y="5358384"/>
                  <a:pt x="2679192" y="5358384"/>
                </a:cubicBezTo>
                <a:cubicBezTo>
                  <a:pt x="1199515" y="5358384"/>
                  <a:pt x="0" y="4158869"/>
                  <a:pt x="0" y="2679192"/>
                </a:cubicBezTo>
                <a:cubicBezTo>
                  <a:pt x="0" y="1199515"/>
                  <a:pt x="1199515" y="0"/>
                  <a:pt x="2679192" y="0"/>
                </a:cubicBezTo>
                <a:close/>
              </a:path>
            </a:pathLst>
          </a:cu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742432" y="1755648"/>
            <a:ext cx="5376672" cy="4416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3F678DD5-4A78-4915-8B2F-9F728F25EACB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72850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58952"/>
            <a:ext cx="4736592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dirty="0"/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2258568"/>
            <a:ext cx="4754880" cy="384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7425CE9-1989-E4AC-20C4-20216538CD6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83808" y="0"/>
            <a:ext cx="6108192" cy="6857999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296D8935-F81E-4ACE-9357-FFBB85497D10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5274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D9208B-0FD2-A7E3-5202-0F18392AE4F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010E2-9C6F-C582-1E3A-F5D43D0FFBB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3D2B8AF-94DE-C211-EAE7-0971C111BE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247A2AC-F284-077E-9A14-EB7D1DE6274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0E91F1F-5151-2442-2B89-CE0AB117850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FBD82AC-3C5B-819E-E0FF-157D74B840B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F299648-2E6E-FA0D-85E4-8884BE34A0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07BD0263-5D42-E696-F170-1F9CF5FF2A74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38199" y="2078963"/>
            <a:ext cx="3435628" cy="4067492"/>
          </a:xfrm>
        </p:spPr>
        <p:txBody>
          <a:bodyPr>
            <a:normAutofit/>
          </a:bodyPr>
          <a:lstStyle>
            <a:lvl1pPr marL="457200" indent="-457200">
              <a:spcBef>
                <a:spcPts val="1000"/>
              </a:spcBef>
              <a:spcAft>
                <a:spcPts val="500"/>
              </a:spcAft>
              <a:buFont typeface="+mj-lt"/>
              <a:buAutoNum type="arabicPeriod"/>
              <a:defRPr sz="1800"/>
            </a:lvl1pPr>
            <a:lvl2pPr marL="914400" indent="-457200">
              <a:spcBef>
                <a:spcPts val="1000"/>
              </a:spcBef>
              <a:spcAft>
                <a:spcPts val="500"/>
              </a:spcAft>
              <a:buFont typeface="+mj-lt"/>
              <a:buAutoNum type="alphaLcPeriod"/>
              <a:defRPr sz="1800"/>
            </a:lvl2pPr>
            <a:lvl3pPr marL="1371600" indent="-457200">
              <a:spcBef>
                <a:spcPts val="1000"/>
              </a:spcBef>
              <a:spcAft>
                <a:spcPts val="500"/>
              </a:spcAft>
              <a:buFont typeface="+mj-lt"/>
              <a:buAutoNum type="arabicParenR"/>
              <a:defRPr sz="1800"/>
            </a:lvl3pPr>
            <a:lvl4pPr marL="1828800" indent="-457200">
              <a:spcBef>
                <a:spcPts val="1000"/>
              </a:spcBef>
              <a:spcAft>
                <a:spcPts val="500"/>
              </a:spcAft>
              <a:buFont typeface="+mj-lt"/>
              <a:buAutoNum type="alphaLcParenR"/>
              <a:defRPr sz="1800"/>
            </a:lvl4pPr>
            <a:lvl5pPr marL="2228850" indent="-457200">
              <a:spcBef>
                <a:spcPts val="1000"/>
              </a:spcBef>
              <a:spcAft>
                <a:spcPts val="500"/>
              </a:spcAft>
              <a:buFont typeface="+mj-lt"/>
              <a:buAutoNum type="romanLcPeriod"/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1BEE7174-135F-6F9F-11B9-3C3F2F9CDEA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965539" y="2087315"/>
            <a:ext cx="6007261" cy="4067492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0"/>
              </a:spcAft>
              <a:buNone/>
              <a:defRPr sz="1800"/>
            </a:lvl1pPr>
            <a:lvl2pPr marL="0">
              <a:spcBef>
                <a:spcPts val="1000"/>
              </a:spcBef>
              <a:spcAft>
                <a:spcPts val="500"/>
              </a:spcAft>
              <a:defRPr sz="1800"/>
            </a:lvl2pPr>
            <a:lvl3pPr marL="457200">
              <a:spcBef>
                <a:spcPts val="1000"/>
              </a:spcBef>
              <a:spcAft>
                <a:spcPts val="500"/>
              </a:spcAft>
              <a:defRPr sz="1800"/>
            </a:lvl3pPr>
            <a:lvl4pPr marL="685800">
              <a:spcBef>
                <a:spcPts val="1000"/>
              </a:spcBef>
              <a:spcAft>
                <a:spcPts val="500"/>
              </a:spcAft>
              <a:defRPr sz="1800"/>
            </a:lvl4pPr>
            <a:lvl5pPr marL="914400">
              <a:spcBef>
                <a:spcPts val="1000"/>
              </a:spcBef>
              <a:spcAft>
                <a:spcPts val="500"/>
              </a:spcAft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53368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FE0D260-A526-F079-44B3-C9B03816F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9582" y="758952"/>
            <a:ext cx="384213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7425CE9-1989-E4AC-20C4-20216538CD6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-1" y="0"/>
            <a:ext cx="6835155" cy="6857999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569582" y="2258568"/>
            <a:ext cx="3700397" cy="384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E9032EC0-3635-4E84-9DBA-120CF3291268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54372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58952"/>
            <a:ext cx="370497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dirty="0"/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9" y="2258568"/>
            <a:ext cx="3704970" cy="384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7425CE9-1989-E4AC-20C4-20216538CD6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69897" y="758952"/>
            <a:ext cx="6360104" cy="5330952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AE086B11-F8F7-41A1-8100-A1B2A659A8BB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723615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3619" y="1078992"/>
            <a:ext cx="2898648" cy="19476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dirty="0"/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1A58A98-8307-74B9-8466-17F65EA798A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7810394" cy="6858000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73619" y="3099816"/>
            <a:ext cx="2898648" cy="2953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1600" dirty="0"/>
            </a:lvl1pPr>
            <a:lvl2pPr marL="228600" indent="0">
              <a:buNone/>
              <a:defRPr lang="en-US" sz="1400" dirty="0"/>
            </a:lvl2pPr>
            <a:lvl3pPr marL="457200" indent="0">
              <a:buNone/>
              <a:defRPr lang="en-US" sz="1200" dirty="0"/>
            </a:lvl3pPr>
            <a:lvl4pPr marL="685800" indent="0">
              <a:buNone/>
              <a:defRPr lang="en-US" sz="1100" dirty="0"/>
            </a:lvl4pPr>
            <a:lvl5pPr marL="914400" indent="0">
              <a:buNone/>
              <a:defRPr lang="en-US" sz="1050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488F9E5-3D9D-C4E8-DF44-34F555905C9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7F38DE2-1429-FE2C-93AA-9AB9D9950E2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FAB3D1-987F-D6AE-2703-22238530CE3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3141F61D-9B6F-4991-8217-155448F8718E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80977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910328"/>
            <a:ext cx="3621024" cy="13863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lang="en-US" sz="2400" dirty="0"/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9DAB963-58B8-E061-879B-826ED90F4AD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40664" y="0"/>
            <a:ext cx="10680192" cy="4562856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956048" y="4910328"/>
            <a:ext cx="6473952" cy="14996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dirty="0"/>
            </a:lvl1pPr>
            <a:lvl2pPr marL="228600" indent="0">
              <a:buNone/>
              <a:defRPr lang="en-US" sz="1400" dirty="0"/>
            </a:lvl2pPr>
            <a:lvl3pPr marL="457200" indent="0">
              <a:buNone/>
              <a:defRPr lang="en-US" sz="1200" dirty="0"/>
            </a:lvl3pPr>
            <a:lvl4pPr marL="685800" indent="0">
              <a:buNone/>
              <a:defRPr lang="en-US" sz="1100" dirty="0"/>
            </a:lvl4pPr>
            <a:lvl5pPr marL="914400" indent="0">
              <a:buNone/>
              <a:defRPr lang="en-US" sz="1050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90BDC3-84FA-EB76-95E5-B0B30F2D695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928215-E177-7864-608E-E316FDF22E3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3E53CA-A1D0-15C5-B9BF-4F653C8DE88C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F9A12704-D1A4-47EE-A678-E3D89F2457B6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32268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F04DE9B-00A7-2020-4385-0B94AAD6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57200"/>
            <a:ext cx="10277856" cy="923544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7C02181-FA39-ABBD-5759-8846E0FE79F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2648" y="1892808"/>
            <a:ext cx="3054096" cy="4206240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87952" y="1755648"/>
            <a:ext cx="7159752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70153AA3-4A38-4943-836A-2819A5E5EE8A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045244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995928"/>
            <a:ext cx="3456432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en-US" sz="2600" dirty="0">
                <a:solidFill>
                  <a:schemeClr val="tx1"/>
                </a:solidFill>
              </a:defRPr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DB4AEC6-2EA4-A5BD-A76D-1C38CE894EC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60120" y="960120"/>
            <a:ext cx="2752344" cy="2752344"/>
          </a:xfrm>
          <a:custGeom>
            <a:avLst/>
            <a:gdLst>
              <a:gd name="connsiteX0" fmla="*/ 2679192 w 5358384"/>
              <a:gd name="connsiteY0" fmla="*/ 0 h 5358384"/>
              <a:gd name="connsiteX1" fmla="*/ 5358384 w 5358384"/>
              <a:gd name="connsiteY1" fmla="*/ 2679192 h 5358384"/>
              <a:gd name="connsiteX2" fmla="*/ 2679192 w 5358384"/>
              <a:gd name="connsiteY2" fmla="*/ 5358384 h 5358384"/>
              <a:gd name="connsiteX3" fmla="*/ 0 w 5358384"/>
              <a:gd name="connsiteY3" fmla="*/ 2679192 h 5358384"/>
              <a:gd name="connsiteX4" fmla="*/ 2679192 w 5358384"/>
              <a:gd name="connsiteY4" fmla="*/ 0 h 5358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8384" h="5358384">
                <a:moveTo>
                  <a:pt x="2679192" y="0"/>
                </a:moveTo>
                <a:cubicBezTo>
                  <a:pt x="4158869" y="0"/>
                  <a:pt x="5358384" y="1199515"/>
                  <a:pt x="5358384" y="2679192"/>
                </a:cubicBezTo>
                <a:cubicBezTo>
                  <a:pt x="5358384" y="4158869"/>
                  <a:pt x="4158869" y="5358384"/>
                  <a:pt x="2679192" y="5358384"/>
                </a:cubicBezTo>
                <a:cubicBezTo>
                  <a:pt x="1199515" y="5358384"/>
                  <a:pt x="0" y="4158869"/>
                  <a:pt x="0" y="2679192"/>
                </a:cubicBezTo>
                <a:cubicBezTo>
                  <a:pt x="0" y="1199515"/>
                  <a:pt x="1199515" y="0"/>
                  <a:pt x="2679192" y="0"/>
                </a:cubicBezTo>
                <a:close/>
              </a:path>
            </a:pathLst>
          </a:cu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82312" y="758952"/>
            <a:ext cx="6382512" cy="5330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EA17BE6-69A3-4517-A7DD-30A057B4C187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34326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819477"/>
            <a:ext cx="4617720" cy="11978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defRPr lang="en-US" sz="2800" dirty="0">
                <a:solidFill>
                  <a:schemeClr val="tx1"/>
                </a:solidFill>
              </a:defRPr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DB4AEC6-2EA4-A5BD-A76D-1C38CE894EC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50976" y="2148840"/>
            <a:ext cx="3877056" cy="3877056"/>
          </a:xfrm>
          <a:custGeom>
            <a:avLst/>
            <a:gdLst>
              <a:gd name="connsiteX0" fmla="*/ 2679192 w 5358384"/>
              <a:gd name="connsiteY0" fmla="*/ 0 h 5358384"/>
              <a:gd name="connsiteX1" fmla="*/ 5358384 w 5358384"/>
              <a:gd name="connsiteY1" fmla="*/ 2679192 h 5358384"/>
              <a:gd name="connsiteX2" fmla="*/ 2679192 w 5358384"/>
              <a:gd name="connsiteY2" fmla="*/ 5358384 h 5358384"/>
              <a:gd name="connsiteX3" fmla="*/ 0 w 5358384"/>
              <a:gd name="connsiteY3" fmla="*/ 2679192 h 5358384"/>
              <a:gd name="connsiteX4" fmla="*/ 2679192 w 5358384"/>
              <a:gd name="connsiteY4" fmla="*/ 0 h 5358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8384" h="5358384">
                <a:moveTo>
                  <a:pt x="2679192" y="0"/>
                </a:moveTo>
                <a:cubicBezTo>
                  <a:pt x="4158869" y="0"/>
                  <a:pt x="5358384" y="1199515"/>
                  <a:pt x="5358384" y="2679192"/>
                </a:cubicBezTo>
                <a:cubicBezTo>
                  <a:pt x="5358384" y="4158869"/>
                  <a:pt x="4158869" y="5358384"/>
                  <a:pt x="2679192" y="5358384"/>
                </a:cubicBezTo>
                <a:cubicBezTo>
                  <a:pt x="1199515" y="5358384"/>
                  <a:pt x="0" y="4158869"/>
                  <a:pt x="0" y="2679192"/>
                </a:cubicBezTo>
                <a:cubicBezTo>
                  <a:pt x="0" y="1199515"/>
                  <a:pt x="1199515" y="0"/>
                  <a:pt x="2679192" y="0"/>
                </a:cubicBezTo>
                <a:close/>
              </a:path>
            </a:pathLst>
          </a:cu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843016" y="950976"/>
            <a:ext cx="5586984" cy="5330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2AB56CD-0412-499D-B7C9-AB2AAC92AE15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81152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832104"/>
            <a:ext cx="3026664" cy="19751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lang="en-US"/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62DDFA9-B759-66BE-7432-9BA3B78BA11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49808" y="3127248"/>
            <a:ext cx="2752344" cy="2971800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87952" y="832104"/>
            <a:ext cx="7159752" cy="5266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132C641-BBC6-FDF1-6E07-A4ECB6F4E07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269CA60-CDC8-6DFB-019E-C9EAC0FF936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EA71B670-6276-528F-4109-EE99F8B6D50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51A9647B-C464-4C42-94AF-33C5B2DD47F7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32241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484" y="552299"/>
            <a:ext cx="10543032" cy="41148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20000"/>
              </a:lnSpc>
              <a:defRPr sz="2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42AC33E-6837-F850-DF64-4475DAA059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333244" y="4824374"/>
            <a:ext cx="7525512" cy="15453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30000"/>
              </a:lnSpc>
              <a:buNone/>
              <a:defRPr sz="2800">
                <a:solidFill>
                  <a:schemeClr val="bg1"/>
                </a:solidFill>
              </a:defRPr>
            </a:lvl1pPr>
            <a:lvl2pPr marL="228600" indent="0" algn="ctr">
              <a:lnSpc>
                <a:spcPct val="130000"/>
              </a:lnSpc>
              <a:buNone/>
              <a:defRPr sz="2400">
                <a:solidFill>
                  <a:schemeClr val="bg1"/>
                </a:solidFill>
              </a:defRPr>
            </a:lvl2pPr>
            <a:lvl3pPr marL="457200" indent="0" algn="ctr">
              <a:lnSpc>
                <a:spcPct val="130000"/>
              </a:lnSpc>
              <a:buNone/>
              <a:defRPr sz="2000">
                <a:solidFill>
                  <a:schemeClr val="bg1"/>
                </a:solidFill>
              </a:defRPr>
            </a:lvl3pPr>
            <a:lvl4pPr marL="685800" indent="0" algn="ctr">
              <a:lnSpc>
                <a:spcPct val="130000"/>
              </a:lnSpc>
              <a:buNone/>
              <a:defRPr sz="1800">
                <a:solidFill>
                  <a:schemeClr val="bg1"/>
                </a:solidFill>
              </a:defRPr>
            </a:lvl4pPr>
            <a:lvl5pPr marL="914400" indent="0" algn="ctr">
              <a:lnSpc>
                <a:spcPct val="13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3A61EC-7FBA-4A9E-9442-8C179449C2C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7FCA03-0EA5-26E8-F7C9-22AD8F298A4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D252C1B-CBF0-4A4D-8F57-7FB9891032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B237A3-2F09-B8A5-B137-C37686B24A0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21A9E56-5432-4BBA-932A-7E3894D85703}" type="datetime4">
              <a:rPr lang="en-US" smtClean="0"/>
              <a:pPr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3466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7B0096CA-75D7-CA25-573B-355156CF412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829587" y="753291"/>
            <a:ext cx="5356272" cy="53562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5840" y="1399032"/>
            <a:ext cx="5029200" cy="3886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16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42AC33E-6837-F850-DF64-4475DAA059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132321" y="1481328"/>
            <a:ext cx="3977640" cy="38862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800">
                <a:solidFill>
                  <a:schemeClr val="bg1"/>
                </a:solidFill>
              </a:defRPr>
            </a:lvl1pPr>
            <a:lvl2pPr marL="228600" indent="0" algn="ctr">
              <a:lnSpc>
                <a:spcPct val="120000"/>
              </a:lnSpc>
              <a:buNone/>
              <a:defRPr sz="2400">
                <a:solidFill>
                  <a:schemeClr val="bg1"/>
                </a:solidFill>
              </a:defRPr>
            </a:lvl2pPr>
            <a:lvl3pPr marL="457200" indent="0" algn="ctr">
              <a:lnSpc>
                <a:spcPct val="120000"/>
              </a:lnSpc>
              <a:buNone/>
              <a:defRPr sz="2000">
                <a:solidFill>
                  <a:schemeClr val="bg1"/>
                </a:solidFill>
              </a:defRPr>
            </a:lvl3pPr>
            <a:lvl4pPr marL="685800" indent="0" algn="ctr">
              <a:lnSpc>
                <a:spcPct val="120000"/>
              </a:lnSpc>
              <a:buNone/>
              <a:defRPr sz="1800">
                <a:solidFill>
                  <a:schemeClr val="bg1"/>
                </a:solidFill>
              </a:defRPr>
            </a:lvl4pPr>
            <a:lvl5pPr marL="914400" indent="0" algn="ctr">
              <a:lnSpc>
                <a:spcPct val="12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2D2E6B6-CCB6-19E2-A69D-C764AA1EC3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2A74F3A-BE47-0CC8-D1E7-D40F9DDE669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D252C1B-CBF0-4A4D-8F57-7FB9891032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0ED7D16-DAA8-49C0-BE4C-4EC3B6D1CAC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F83F280-2EB0-4207-82F1-32148C5EE73C}" type="datetime4">
              <a:rPr lang="en-US" smtClean="0"/>
              <a:pPr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2703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75558-A264-444E-829B-51AAE6B4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94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+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00B3A65-BB60-F2B4-4CF4-19A7C53F188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F1DB8D5-B954-BFC9-C8D8-F0491CCBE29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507D69F-27D7-2C68-A17D-3F1399C8BE7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6645965" cy="1325563"/>
          </a:xfrm>
        </p:spPr>
        <p:txBody>
          <a:bodyPr anchor="b" anchorCtr="0">
            <a:noAutofit/>
          </a:bodyPr>
          <a:lstStyle>
            <a:lvl1pPr>
              <a:defRPr sz="3600"/>
            </a:lvl1pPr>
          </a:lstStyle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1" y="2055813"/>
            <a:ext cx="5781261" cy="4067492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500"/>
              </a:spcAft>
              <a:buNone/>
              <a:defRPr sz="1800"/>
            </a:lvl1pPr>
            <a:lvl2pPr>
              <a:spcBef>
                <a:spcPts val="1000"/>
              </a:spcBef>
              <a:spcAft>
                <a:spcPts val="500"/>
              </a:spcAft>
              <a:defRPr sz="1600"/>
            </a:lvl2pPr>
            <a:lvl3pPr>
              <a:spcBef>
                <a:spcPts val="1000"/>
              </a:spcBef>
              <a:spcAft>
                <a:spcPts val="500"/>
              </a:spcAft>
              <a:defRPr sz="1400"/>
            </a:lvl3pPr>
            <a:lvl4pPr>
              <a:spcBef>
                <a:spcPts val="1000"/>
              </a:spcBef>
              <a:spcAft>
                <a:spcPts val="500"/>
              </a:spcAft>
              <a:defRPr sz="1200"/>
            </a:lvl4pPr>
            <a:lvl5pPr>
              <a:spcBef>
                <a:spcPts val="1000"/>
              </a:spcBef>
              <a:spcAft>
                <a:spcPts val="500"/>
              </a:spcAft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C013AD6-0EF3-2B25-DDBD-2DF706123AE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66991" y="-22860"/>
            <a:ext cx="4625008" cy="6903720"/>
          </a:xfrm>
        </p:spPr>
        <p:txBody>
          <a:bodyPr tIns="274320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19868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959" y="603504"/>
            <a:ext cx="10718602" cy="420624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39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42AC33E-6837-F850-DF64-4475DAA059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9957" y="5155385"/>
            <a:ext cx="6931152" cy="13533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lnSpc>
                <a:spcPct val="120000"/>
              </a:lnSpc>
              <a:buNone/>
              <a:defRPr sz="2800">
                <a:solidFill>
                  <a:schemeClr val="tx1"/>
                </a:solidFill>
              </a:defRPr>
            </a:lvl1pPr>
            <a:lvl2pPr marL="228600" indent="0" algn="l">
              <a:lnSpc>
                <a:spcPct val="120000"/>
              </a:lnSpc>
              <a:buNone/>
              <a:defRPr sz="2400">
                <a:solidFill>
                  <a:schemeClr val="tx1"/>
                </a:solidFill>
              </a:defRPr>
            </a:lvl2pPr>
            <a:lvl3pPr marL="457200" indent="0" algn="l">
              <a:lnSpc>
                <a:spcPct val="120000"/>
              </a:lnSpc>
              <a:buNone/>
              <a:defRPr sz="2000">
                <a:solidFill>
                  <a:schemeClr val="tx1"/>
                </a:solidFill>
              </a:defRPr>
            </a:lvl3pPr>
            <a:lvl4pPr marL="685800" indent="0" algn="l">
              <a:lnSpc>
                <a:spcPct val="120000"/>
              </a:lnSpc>
              <a:buNone/>
              <a:defRPr sz="1800">
                <a:solidFill>
                  <a:schemeClr val="tx1"/>
                </a:solidFill>
              </a:defRPr>
            </a:lvl4pPr>
            <a:lvl5pPr marL="914400" indent="0" algn="l">
              <a:lnSpc>
                <a:spcPct val="120000"/>
              </a:lnSpc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ED1247-19CB-941A-555D-BFD7877EEDF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6675B0-35FF-8058-9035-92E75857825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3D79712-39C8-4014-C5C0-7E12BC6E3BB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6418C53-827A-443E-BB57-B185D3D183F7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0818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630936"/>
            <a:ext cx="8823960" cy="560527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6600" b="1">
                <a:latin typeface="+mj-lt"/>
              </a:defRPr>
            </a:lvl1pPr>
            <a:lvl2pPr marL="228600" indent="0">
              <a:lnSpc>
                <a:spcPct val="100000"/>
              </a:lnSpc>
              <a:buNone/>
              <a:defRPr sz="6000" b="1">
                <a:latin typeface="+mj-lt"/>
              </a:defRPr>
            </a:lvl2pPr>
            <a:lvl3pPr marL="457200" indent="0">
              <a:lnSpc>
                <a:spcPct val="100000"/>
              </a:lnSpc>
              <a:buNone/>
              <a:defRPr sz="5400" b="1">
                <a:latin typeface="+mj-lt"/>
              </a:defRPr>
            </a:lvl3pPr>
            <a:lvl4pPr marL="685800" indent="0">
              <a:lnSpc>
                <a:spcPct val="100000"/>
              </a:lnSpc>
              <a:buNone/>
              <a:defRPr sz="4800" b="1">
                <a:latin typeface="+mj-lt"/>
              </a:defRPr>
            </a:lvl4pPr>
            <a:lvl5pPr marL="914400" indent="0">
              <a:lnSpc>
                <a:spcPct val="100000"/>
              </a:lnSpc>
              <a:buNone/>
              <a:defRPr sz="4400" b="1">
                <a:latin typeface="+mj-lt"/>
              </a:defRPr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38DD6E-BA45-325F-FC98-6AB079993A2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561359-17E3-A6CE-455E-CE886396C40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B755257-CD66-9127-946E-3A75867E9B5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7DEC2F4-E8D2-4DB7-837F-84F095865B45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72513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52DDDF4-404D-D47E-DF36-45AD969EF65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62000" y="762000"/>
            <a:ext cx="10668000" cy="533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345996" y="1243585"/>
            <a:ext cx="9363456" cy="435254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5400" b="1">
                <a:solidFill>
                  <a:schemeClr val="bg1"/>
                </a:solidFill>
                <a:latin typeface="+mj-lt"/>
              </a:defRPr>
            </a:lvl1pPr>
            <a:lvl2pPr marL="228600" indent="0">
              <a:lnSpc>
                <a:spcPct val="100000"/>
              </a:lnSpc>
              <a:buNone/>
              <a:defRPr sz="4800" b="1">
                <a:solidFill>
                  <a:schemeClr val="bg1"/>
                </a:solidFill>
                <a:latin typeface="+mj-lt"/>
              </a:defRPr>
            </a:lvl2pPr>
            <a:lvl3pPr marL="457200" indent="0">
              <a:lnSpc>
                <a:spcPct val="100000"/>
              </a:lnSpc>
              <a:buNone/>
              <a:defRPr sz="4400" b="1">
                <a:solidFill>
                  <a:schemeClr val="bg1"/>
                </a:solidFill>
                <a:latin typeface="+mj-lt"/>
              </a:defRPr>
            </a:lvl3pPr>
            <a:lvl4pPr marL="685800" indent="0">
              <a:lnSpc>
                <a:spcPct val="10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4pPr>
            <a:lvl5pPr marL="914400" indent="0">
              <a:lnSpc>
                <a:spcPct val="100000"/>
              </a:lnSpc>
              <a:buNone/>
              <a:defRPr sz="3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BF4B512-F99C-D9B7-72D2-817D72EBA2D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3845CAD-AC7C-64D8-6E51-EE79214F6F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0EBA60-CA19-124A-5E9C-A6B0920F6C6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91F6430-FBBC-4753-9696-7B6AFCBE2C44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40228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537E67D-6FAD-0A99-C787-882ED71E23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62000" y="762000"/>
            <a:ext cx="10668000" cy="533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678305" y="1725930"/>
            <a:ext cx="8835390" cy="34061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800" b="1" cap="all" spc="400" baseline="0">
                <a:solidFill>
                  <a:schemeClr val="bg1"/>
                </a:solidFill>
                <a:latin typeface="+mj-lt"/>
              </a:defRPr>
            </a:lvl1pPr>
            <a:lvl2pPr marL="228600" indent="0" algn="ctr">
              <a:lnSpc>
                <a:spcPct val="120000"/>
              </a:lnSpc>
              <a:buNone/>
              <a:defRPr sz="2400" b="1" cap="all" spc="400" baseline="0">
                <a:solidFill>
                  <a:schemeClr val="bg1"/>
                </a:solidFill>
                <a:latin typeface="+mj-lt"/>
              </a:defRPr>
            </a:lvl2pPr>
            <a:lvl3pPr marL="457200" indent="0" algn="ctr">
              <a:lnSpc>
                <a:spcPct val="120000"/>
              </a:lnSpc>
              <a:buNone/>
              <a:defRPr sz="2000" b="1" cap="all" spc="400" baseline="0">
                <a:solidFill>
                  <a:schemeClr val="bg1"/>
                </a:solidFill>
                <a:latin typeface="+mj-lt"/>
              </a:defRPr>
            </a:lvl3pPr>
            <a:lvl4pPr marL="685800" indent="0" algn="ctr">
              <a:lnSpc>
                <a:spcPct val="120000"/>
              </a:lnSpc>
              <a:buNone/>
              <a:defRPr sz="1800" b="1" cap="all" spc="400" baseline="0">
                <a:solidFill>
                  <a:schemeClr val="bg1"/>
                </a:solidFill>
                <a:latin typeface="+mj-lt"/>
              </a:defRPr>
            </a:lvl4pPr>
            <a:lvl5pPr marL="914400" indent="0" algn="ctr">
              <a:lnSpc>
                <a:spcPct val="120000"/>
              </a:lnSpc>
              <a:buNone/>
              <a:defRPr sz="1600" b="1" cap="all" spc="40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DE137C-5ECC-1E5D-1B32-66980AF57C9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9DE64-06FD-C076-B922-72AA597784C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256F58-A38D-4FF6-B9F8-7CB586DD10D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91F6430-FBBC-4753-9696-7B6AFCBE2C44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3733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146922C-B449-F6B9-ADBA-E2C367CDCDC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62000" y="762000"/>
            <a:ext cx="10668000" cy="533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DFD8E85-05F5-BAC6-422E-E268C48620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576430" y="4874984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89304" y="1344168"/>
            <a:ext cx="9070848" cy="320954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19456" indent="-219456" algn="l">
              <a:lnSpc>
                <a:spcPct val="12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2184" y="5148072"/>
            <a:ext cx="9198864" cy="5943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C9610-E7A0-F082-C265-8307A79F1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670228-70F6-14E2-BAE4-57263D060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D252C1B-CBF0-4A4D-8F57-7FB9891032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16C0DA-BDEA-BCA8-48B7-4FAE9B501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5861B11-817A-478B-9F27-B7D56C03E9A1}" type="datetime4">
              <a:rPr lang="en-US" smtClean="0"/>
              <a:pPr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3092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016" y="1371295"/>
            <a:ext cx="9643263" cy="4061460"/>
          </a:xfrm>
          <a:prstGeom prst="rect">
            <a:avLst/>
          </a:prstGeom>
        </p:spPr>
        <p:txBody>
          <a:bodyPr anchor="b">
            <a:normAutofit/>
          </a:bodyPr>
          <a:lstStyle>
            <a:lvl1pPr marL="237744" indent="-237744" algn="l">
              <a:lnSpc>
                <a:spcPct val="12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7828" y="5509260"/>
            <a:ext cx="9403451" cy="75986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C9610-E7A0-F082-C265-8307A79F1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670228-70F6-14E2-BAE4-57263D060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16C0DA-BDEA-BCA8-48B7-4FAE9B501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7415D-AD92-413A-BBF9-193857B34DAC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0882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7A9BE37-C8D5-7C3D-5E7A-7D47F9A5D27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610423" y="4905775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85850" y="1040131"/>
            <a:ext cx="8820301" cy="350903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4000" b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3380" y="5225814"/>
            <a:ext cx="8105240" cy="104338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="1" cap="all" spc="300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CEF408-F86C-A1CC-03B6-4211B666A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A1D0C5-9C94-4C68-AA5E-1C1F692A1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50B983-0D8E-626D-6E29-14A18FA2D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0474E-E50C-4D0B-A819-76B332536B63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6280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CC37573-F5E7-3B70-12CF-C285166810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62000" y="762000"/>
            <a:ext cx="10668000" cy="533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7A9BE37-C8D5-7C3D-5E7A-7D47F9A5D27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610423" y="4905775"/>
            <a:ext cx="971155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85850" y="1337309"/>
            <a:ext cx="8820301" cy="310896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4000" b="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3380" y="5225814"/>
            <a:ext cx="8105240" cy="59205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00" b="1" cap="all" spc="300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CEF408-F86C-A1CC-03B6-4211B666A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A1D0C5-9C94-4C68-AA5E-1C1F692A1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50B983-0D8E-626D-6E29-14A18FA2D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0474E-E50C-4D0B-A819-76B332536B63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4376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9" y="429768"/>
            <a:ext cx="10817352" cy="9584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lnSpc>
                <a:spcPct val="120000"/>
              </a:lnSpc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A7BFCD9-16A4-5745-7BB3-7836095FF1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2648" y="2020825"/>
            <a:ext cx="50292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30EDC57-7D17-D4C8-5C60-A44A480EA9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00800" y="2020824"/>
            <a:ext cx="50292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D34EBE88-C826-A0CB-2F99-4593AD93101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ABF7200-8BFC-1209-D217-A05B147C736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A1910647-79B7-6086-34D9-EBD4D6E4C95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7B77741-45FC-4222-874D-9A051E494613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399471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B518219-E186-2E63-46B3-4C1D3A822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29768"/>
            <a:ext cx="10817352" cy="960120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8" y="2025333"/>
            <a:ext cx="5029200" cy="55983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0" cap="all" spc="300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5BB1DC-4DAA-D220-25A9-5752C158FD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2648" y="2665477"/>
            <a:ext cx="5029200" cy="36987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82512" y="2025333"/>
            <a:ext cx="5029200" cy="55983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0" cap="all" spc="300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AB67A04-5E8D-18C5-D47A-A5B5CFE568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1750" y="2665477"/>
            <a:ext cx="5029200" cy="36987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0D28A929-F039-96E6-B29C-717106871CB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66D40EC-432B-24BD-14A2-EA02DE69B66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405654AF-A639-3FB5-E967-011B97C87C6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334C91E-202E-4F31-89CE-0789502AC959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618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C45A11E-9896-BD8B-8CC6-A79C124D89B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1575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386022B-53D6-6CE0-2093-873FC64A5D3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1575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BD4BD8F-684C-A145-3376-9E69B0E5BEE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802775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E7C1DA9-2A25-EE21-085B-8857DC1AD72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462964" y="5859925"/>
            <a:ext cx="3729036" cy="100965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F236BB3-E567-A8A9-5EC2-BCEF79CFCF0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1543158" y="1659400"/>
            <a:ext cx="648842" cy="52101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4A87C9F-C765-C63C-951E-70721DDACDC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81554" y="11575"/>
            <a:ext cx="1410446" cy="425834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4425665-0C9C-3899-9DB9-ED05D91E26E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529388" y="6812"/>
            <a:ext cx="5662612" cy="9319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330405" cy="1325563"/>
          </a:xfrm>
        </p:spPr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2137059"/>
            <a:ext cx="2816352" cy="3986246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500"/>
              </a:spcAft>
              <a:buNone/>
              <a:defRPr sz="1800"/>
            </a:lvl1pPr>
            <a:lvl2pPr>
              <a:spcBef>
                <a:spcPts val="1000"/>
              </a:spcBef>
              <a:spcAft>
                <a:spcPts val="500"/>
              </a:spcAft>
              <a:defRPr sz="1600"/>
            </a:lvl2pPr>
            <a:lvl3pPr>
              <a:spcBef>
                <a:spcPts val="1000"/>
              </a:spcBef>
              <a:spcAft>
                <a:spcPts val="500"/>
              </a:spcAft>
              <a:defRPr sz="1400"/>
            </a:lvl3pPr>
            <a:lvl4pPr>
              <a:spcBef>
                <a:spcPts val="1000"/>
              </a:spcBef>
              <a:spcAft>
                <a:spcPts val="500"/>
              </a:spcAft>
              <a:defRPr sz="1200"/>
            </a:lvl4pPr>
            <a:lvl5pPr>
              <a:spcBef>
                <a:spcPts val="1000"/>
              </a:spcBef>
              <a:spcAft>
                <a:spcPts val="500"/>
              </a:spcAft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423FEB60-8FB5-7F10-EDD7-8AB4B3139EF6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109014" y="2137059"/>
            <a:ext cx="7059592" cy="398624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dirty="0"/>
            </a:lvl1pPr>
          </a:lstStyle>
          <a:p>
            <a:r>
              <a:rPr lang="en-US" dirty="0"/>
              <a:t>Click icon to add table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826937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29768"/>
            <a:ext cx="10817352" cy="960120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B4DD502-5BE6-822B-DB91-B6295D991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CBD9E88-9DFA-2EB7-34D5-E029BD46F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6035DAD-0E07-921A-1F16-10A8BBFC3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20626-9DFB-409D-967E-45C89655DB7A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836147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11FDDA-B97C-DDC5-8DB1-E60BD2AA1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72A1C0-DA96-EA1E-D5A0-508F879B0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7F18BD-749C-B50F-D44C-F42AA6AAB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1A3DC-DD83-4773-AD6C-D60629042765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300539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58952"/>
            <a:ext cx="3595634" cy="221284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2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2971800"/>
            <a:ext cx="3309608" cy="312724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3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6996" y="758952"/>
            <a:ext cx="6284130" cy="53400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247FD854-00E9-7A1B-6B8C-0458F22F1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05E2392-B840-3FDD-E39D-8521DC827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542EA063-3C1A-D1D2-916B-C1A4F124E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576C-593A-47BB-B516-D2528E5E552A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783104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62000"/>
            <a:ext cx="3713996" cy="221231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2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3401567"/>
            <a:ext cx="3300984" cy="273100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3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E5C5A3E-7D50-F47F-EB7E-84E9BE86B09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61359" y="762000"/>
            <a:ext cx="6068641" cy="5334000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27DBDBE0-7D82-CCC0-82C8-C75970BFD28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098B971C-659F-56B1-E5C8-1551C52DEB0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1018BD95-468D-0282-9949-1A03432399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A852720-599F-48B5-9C00-11A46BDCDC83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5463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37FE2A9-21DD-FB38-F9C9-5420B56B713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93007" y="761998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33272"/>
            <a:ext cx="7342632" cy="190195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2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2648" y="3593592"/>
            <a:ext cx="10680192" cy="26883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>
                <a:solidFill>
                  <a:schemeClr val="tx1"/>
                </a:solidFill>
              </a:defRPr>
            </a:lvl1pPr>
            <a:lvl2pPr>
              <a:defRPr lang="en-US">
                <a:solidFill>
                  <a:schemeClr val="tx1"/>
                </a:solidFill>
              </a:defRPr>
            </a:lvl2pPr>
            <a:lvl3pPr>
              <a:defRPr lang="en-US">
                <a:solidFill>
                  <a:schemeClr val="tx1"/>
                </a:solidFill>
              </a:defRPr>
            </a:lvl3pPr>
            <a:lvl4pPr>
              <a:defRPr lang="en-US">
                <a:solidFill>
                  <a:schemeClr val="tx1"/>
                </a:solidFill>
              </a:defRPr>
            </a:lvl4pPr>
            <a:lvl5pPr>
              <a:defRPr lang="en-US">
                <a:solidFill>
                  <a:schemeClr val="tx1"/>
                </a:solidFill>
              </a:defRPr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424D638-A40E-7DBE-0BDA-0653484A371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432539E-E64F-6ECB-8128-09189D20DDE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D252C1B-CBF0-4A4D-8F57-7FB9891032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0958E1-1A6E-215C-E558-5C2B7E025D1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D59AC0F-8E77-4F74-A460-12024CA04876}" type="datetime4">
              <a:rPr lang="en-US" smtClean="0"/>
              <a:pPr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6536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89CBFB52-CE70-A084-2784-8ADA5CBB050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33197" y="1114197"/>
            <a:ext cx="4629606" cy="462960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536" y="2441448"/>
            <a:ext cx="4389120" cy="198424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2786" y="1792224"/>
            <a:ext cx="4626864" cy="3529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lnSpc>
                <a:spcPct val="130000"/>
              </a:lnSpc>
              <a:buNone/>
              <a:defRPr lang="en-US" sz="2400" dirty="0">
                <a:solidFill>
                  <a:schemeClr val="bg1"/>
                </a:solidFill>
              </a:defRPr>
            </a:lvl1pPr>
            <a:lvl2pPr marL="228600" indent="0">
              <a:lnSpc>
                <a:spcPct val="130000"/>
              </a:lnSpc>
              <a:buNone/>
              <a:defRPr lang="en-US" sz="2000" dirty="0">
                <a:solidFill>
                  <a:schemeClr val="bg1"/>
                </a:solidFill>
              </a:defRPr>
            </a:lvl2pPr>
            <a:lvl3pPr marL="457200" indent="0">
              <a:lnSpc>
                <a:spcPct val="130000"/>
              </a:lnSpc>
              <a:buNone/>
              <a:defRPr lang="en-US" sz="1800" dirty="0">
                <a:solidFill>
                  <a:schemeClr val="bg1"/>
                </a:solidFill>
              </a:defRPr>
            </a:lvl3pPr>
            <a:lvl4pPr marL="685800" indent="0">
              <a:lnSpc>
                <a:spcPct val="130000"/>
              </a:lnSpc>
              <a:buNone/>
              <a:defRPr lang="en-US" sz="1600" dirty="0">
                <a:solidFill>
                  <a:schemeClr val="bg1"/>
                </a:solidFill>
              </a:defRPr>
            </a:lvl4pPr>
            <a:lvl5pPr marL="914400" indent="0">
              <a:lnSpc>
                <a:spcPct val="130000"/>
              </a:lnSpc>
              <a:buNone/>
              <a:defRPr lang="en-US" sz="1400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AD01EFD6-9B00-587B-896E-04546E348CB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6E3DBA5-3A5D-C80F-F079-E97456BEC2F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D252C1B-CBF0-4A4D-8F57-7FB9891032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7470B87B-1EC8-FB40-1A35-1CFC24500D8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478ED8-172F-4F2D-A6E6-A5C5E0653480}" type="datetime4">
              <a:rPr lang="en-US" smtClean="0"/>
              <a:pPr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4755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Content Photo 13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7425CE9-1989-E4AC-20C4-20216538CD6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39868" y="0"/>
            <a:ext cx="7152132" cy="6857999"/>
          </a:xfr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</a:lstStyle>
          <a:p>
            <a:pPr marL="0" lvl="0" indent="0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2/6/2025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2258568"/>
            <a:ext cx="3703320" cy="38404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58952"/>
            <a:ext cx="370332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dirty="0"/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189288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Content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37176" y="548640"/>
            <a:ext cx="6455664" cy="5952744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B169CA-5488-CD07-6516-947BBA28AB3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2/6/2025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61483D3-774D-9D68-68CB-5A937232274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048750-D97F-4F3E-349E-380EE5D3BD6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548640"/>
            <a:ext cx="3538728" cy="228600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2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57207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42AC33E-6837-F850-DF64-4475DAA059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377440" y="4809744"/>
            <a:ext cx="7525512" cy="1545336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228600" indent="0" algn="ctr">
              <a:buNone/>
              <a:defRPr sz="2400">
                <a:solidFill>
                  <a:schemeClr val="tx1"/>
                </a:solidFill>
              </a:defRPr>
            </a:lvl2pPr>
            <a:lvl3pPr marL="457200" indent="0" algn="ctr">
              <a:buNone/>
              <a:defRPr sz="2000">
                <a:solidFill>
                  <a:schemeClr val="tx1"/>
                </a:solidFill>
              </a:defRPr>
            </a:lvl3pPr>
            <a:lvl4pPr marL="685800" indent="0" algn="ctr">
              <a:buNone/>
              <a:defRPr sz="1800">
                <a:solidFill>
                  <a:schemeClr val="tx1"/>
                </a:solidFill>
              </a:defRPr>
            </a:lvl4pPr>
            <a:lvl5pPr marL="914400" indent="0" algn="ctr"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B237A3-2F09-B8A5-B137-C37686B24A0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dirty="0"/>
              <a:t>2/6/2025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3A61EC-7FBA-4A9E-9442-8C179449C2C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7FCA03-0EA5-26E8-F7C9-22AD8F298A4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603504"/>
            <a:ext cx="10543032" cy="41148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20000"/>
              </a:lnSpc>
              <a:defRPr sz="2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10298181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49C8ABD-000F-7A94-A7B0-9589F4FEFD5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1575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DC3A554-E5A9-B3CB-913D-45DBFBA79B4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1575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3A8DF3-F55A-2494-C55D-8FB94BBC6A4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802775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79DC86E-6F8A-B036-5CB2-AA8A79837F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462964" y="5859925"/>
            <a:ext cx="3729036" cy="100965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B9E0C03-C633-9356-4E28-678BAB7AE0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1543158" y="1659400"/>
            <a:ext cx="648842" cy="52101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C8A4F7-6C4C-719B-298F-3B81223D17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81554" y="11575"/>
            <a:ext cx="1410446" cy="425834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E7E5D8B-D6BC-19AE-C0C9-249A5561700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529388" y="6812"/>
            <a:ext cx="5662612" cy="9319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7A6C5266-7ECA-B150-2C0F-8670F43AC82D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38200" y="1987669"/>
            <a:ext cx="6974711" cy="4297679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0"/>
              </a:spcAft>
              <a:buNone/>
              <a:defRPr sz="1800"/>
            </a:lvl1pPr>
            <a:lvl2pPr>
              <a:spcBef>
                <a:spcPts val="1000"/>
              </a:spcBef>
              <a:spcAft>
                <a:spcPts val="500"/>
              </a:spcAft>
              <a:defRPr sz="1800"/>
            </a:lvl2pPr>
            <a:lvl3pPr>
              <a:spcBef>
                <a:spcPts val="1000"/>
              </a:spcBef>
              <a:spcAft>
                <a:spcPts val="500"/>
              </a:spcAft>
              <a:defRPr sz="1800"/>
            </a:lvl3pPr>
            <a:lvl4pPr>
              <a:spcBef>
                <a:spcPts val="1000"/>
              </a:spcBef>
              <a:spcAft>
                <a:spcPts val="500"/>
              </a:spcAft>
              <a:defRPr sz="1800"/>
            </a:lvl4pPr>
            <a:lvl5pPr>
              <a:spcBef>
                <a:spcPts val="1000"/>
              </a:spcBef>
              <a:spcAft>
                <a:spcPts val="500"/>
              </a:spcAft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DFB03A-367B-9ADA-8071-E22871EC115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917085" y="1987670"/>
            <a:ext cx="3436716" cy="429768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500"/>
              </a:spcAft>
              <a:buNone/>
              <a:defRPr sz="1800"/>
            </a:lvl1pPr>
            <a:lvl2pPr>
              <a:spcBef>
                <a:spcPts val="1000"/>
              </a:spcBef>
              <a:spcAft>
                <a:spcPts val="500"/>
              </a:spcAft>
              <a:defRPr sz="1600"/>
            </a:lvl2pPr>
            <a:lvl3pPr>
              <a:spcBef>
                <a:spcPts val="1000"/>
              </a:spcBef>
              <a:spcAft>
                <a:spcPts val="500"/>
              </a:spcAft>
              <a:defRPr sz="1400"/>
            </a:lvl3pPr>
            <a:lvl4pPr>
              <a:spcBef>
                <a:spcPts val="1000"/>
              </a:spcBef>
              <a:spcAft>
                <a:spcPts val="500"/>
              </a:spcAft>
              <a:defRPr sz="1200"/>
            </a:lvl4pPr>
            <a:lvl5pPr>
              <a:spcBef>
                <a:spcPts val="1000"/>
              </a:spcBef>
              <a:spcAft>
                <a:spcPts val="500"/>
              </a:spcAft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6319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936" y="5218032"/>
            <a:ext cx="10932414" cy="786384"/>
          </a:xfrm>
        </p:spPr>
        <p:txBody>
          <a:bodyPr anchor="b">
            <a:noAutofit/>
          </a:bodyPr>
          <a:lstStyle>
            <a:lvl1pPr algn="l"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0936" y="5972629"/>
            <a:ext cx="10932414" cy="480373"/>
          </a:xfrm>
        </p:spPr>
        <p:txBody>
          <a:bodyPr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4986425"/>
          </a:xfrm>
          <a:blipFill>
            <a:blip r:embed="rId2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A6C9C7-A264-237A-7F3C-46E6A7A9646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D12F663-2D42-4D8D-8B66-F6D7B96B7E4F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5B8C48-05E9-5280-3F6A-22F8BCBB477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BC820F-C031-6832-5CA0-B972903E0D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1629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548640"/>
            <a:ext cx="10966705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2012950"/>
            <a:ext cx="10966705" cy="429641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03E9E-867F-47D4-B13F-6E6FFB1B7C4A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5936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68896" y="1129554"/>
            <a:ext cx="4361688" cy="3475236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68897" y="4731335"/>
            <a:ext cx="4206240" cy="1184585"/>
          </a:xfrm>
        </p:spPr>
        <p:txBody>
          <a:bodyPr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584950" cy="6858000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68895" y="6453002"/>
            <a:ext cx="170762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48AABB8B-4620-4B01-AC08-F2C17CE7BAD0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3972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60" y="411480"/>
            <a:ext cx="4654296" cy="3739896"/>
          </a:xfrm>
        </p:spPr>
        <p:txBody>
          <a:bodyPr anchor="t">
            <a:normAutofit/>
          </a:bodyPr>
          <a:lstStyle>
            <a:lvl1pPr algn="l">
              <a:defRPr sz="5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760" y="4873752"/>
            <a:ext cx="4206240" cy="138074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96128" y="0"/>
            <a:ext cx="6595872" cy="6858000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91F941-2D53-CC10-7947-62237A245FE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37160" y="6453002"/>
            <a:ext cx="1951777" cy="365125"/>
          </a:xfrm>
        </p:spPr>
        <p:txBody>
          <a:bodyPr/>
          <a:lstStyle/>
          <a:p>
            <a:fld id="{690B0201-F822-4EAC-9483-794208D24AB4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6E6A4C-6C55-068A-43AA-78DB4D1D643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088937" y="6453002"/>
            <a:ext cx="2805405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A2CCFF-14A7-08A8-4465-732CD892872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844578" y="6453002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3587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997" y="635364"/>
            <a:ext cx="10923339" cy="4915803"/>
          </a:xfrm>
        </p:spPr>
        <p:txBody>
          <a:bodyPr anchor="t">
            <a:normAutofit/>
          </a:bodyPr>
          <a:lstStyle>
            <a:lvl1pPr algn="l">
              <a:lnSpc>
                <a:spcPct val="65000"/>
              </a:lnSpc>
              <a:defRPr sz="11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39937" y="5799354"/>
            <a:ext cx="9418399" cy="446558"/>
          </a:xfrm>
        </p:spPr>
        <p:txBody>
          <a:bodyPr anchor="b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7FA86B1-8D3C-44FE-BD06-31F50B197DDB}" type="datetime1">
              <a:rPr lang="en-US" smtClean="0"/>
              <a:pPr/>
              <a:t>11/26/2025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Shape 2">
            <a:extLst>
              <a:ext uri="{FF2B5EF4-FFF2-40B4-BE49-F238E27FC236}">
                <a16:creationId xmlns:a16="http://schemas.microsoft.com/office/drawing/2014/main" id="{02574B0E-E690-3936-E24A-039421B24FD7}"/>
              </a:ext>
            </a:extLst>
          </p:cNvPr>
          <p:cNvSpPr/>
          <p:nvPr/>
        </p:nvSpPr>
        <p:spPr>
          <a:xfrm>
            <a:off x="679447" y="5803591"/>
            <a:ext cx="482598" cy="482537"/>
          </a:xfrm>
          <a:prstGeom prst="ellipse">
            <a:avLst/>
          </a:prstGeom>
          <a:noFill/>
          <a:ln w="12700">
            <a:solidFill>
              <a:schemeClr val="tx1"/>
            </a:solidFill>
            <a:prstDash val="solid"/>
          </a:ln>
        </p:spPr>
        <p:txBody>
          <a:bodyPr/>
          <a:lstStyle/>
          <a:p>
            <a:endParaRPr lang="en-US" sz="900" dirty="0">
              <a:solidFill>
                <a:schemeClr val="tx1"/>
              </a:solidFill>
            </a:endParaRPr>
          </a:p>
        </p:txBody>
      </p:sp>
      <p:pic>
        <p:nvPicPr>
          <p:cNvPr id="10" name="Image 0" descr=" ">
            <a:extLst>
              <a:ext uri="{FF2B5EF4-FFF2-40B4-BE49-F238E27FC236}">
                <a16:creationId xmlns:a16="http://schemas.microsoft.com/office/drawing/2014/main" id="{FD99B78C-30FB-8F34-4B19-F781FCDAC5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84084" y="6020901"/>
            <a:ext cx="727369" cy="7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3545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8008" y="854239"/>
            <a:ext cx="7876287" cy="3592629"/>
          </a:xfrm>
        </p:spPr>
        <p:txBody>
          <a:bodyPr anchor="b">
            <a:normAutofit/>
          </a:bodyPr>
          <a:lstStyle>
            <a:lvl1pPr algn="l"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368" y="4617138"/>
            <a:ext cx="7375466" cy="101498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B816D-C79A-4399-A589-78065E5C7E1B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2061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1590" y="1318302"/>
            <a:ext cx="9608820" cy="2621154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4039647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C276B-36AC-4A3A-AD2A-9A0966D16D3E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097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A1BE8-ECC1-4027-B16E-C7BECCA9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6C7E1-471A-46AA-8068-98E68C0C2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C9F8F-EC48-4D16-B4C6-023A7B607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FA5B3-F726-417B-932A-B93E0C8F5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D21F1-1A24-43EA-AB09-3024C491E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7931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9447" y="635363"/>
            <a:ext cx="10952715" cy="4931191"/>
          </a:xfrm>
        </p:spPr>
        <p:txBody>
          <a:bodyPr anchor="t">
            <a:normAutofit/>
          </a:bodyPr>
          <a:lstStyle>
            <a:lvl1pPr algn="l">
              <a:lnSpc>
                <a:spcPct val="65000"/>
              </a:lnSpc>
              <a:defRPr sz="11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45A4C8E-0512-44ED-A117-15A43817985F}" type="datetime1">
              <a:rPr lang="en-US" smtClean="0"/>
              <a:pPr/>
              <a:t>11/26/2025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Shape 1">
            <a:extLst>
              <a:ext uri="{FF2B5EF4-FFF2-40B4-BE49-F238E27FC236}">
                <a16:creationId xmlns:a16="http://schemas.microsoft.com/office/drawing/2014/main" id="{8F39D539-C72A-46A0-EB96-C3401D538D65}"/>
              </a:ext>
            </a:extLst>
          </p:cNvPr>
          <p:cNvSpPr/>
          <p:nvPr/>
        </p:nvSpPr>
        <p:spPr>
          <a:xfrm>
            <a:off x="679447" y="5803591"/>
            <a:ext cx="482598" cy="482537"/>
          </a:xfrm>
          <a:prstGeom prst="ellipse">
            <a:avLst/>
          </a:prstGeom>
          <a:noFill/>
          <a:ln w="12700">
            <a:solidFill>
              <a:srgbClr val="DCEBFF"/>
            </a:solidFill>
            <a:prstDash val="solid"/>
          </a:ln>
        </p:spPr>
        <p:txBody>
          <a:bodyPr/>
          <a:lstStyle/>
          <a:p>
            <a:endParaRPr lang="en-US" sz="900" dirty="0">
              <a:solidFill>
                <a:schemeClr val="tx1"/>
              </a:solidFill>
            </a:endParaRPr>
          </a:p>
        </p:txBody>
      </p:sp>
      <p:pic>
        <p:nvPicPr>
          <p:cNvPr id="9" name="Image 0" descr=" ">
            <a:extLst>
              <a:ext uri="{FF2B5EF4-FFF2-40B4-BE49-F238E27FC236}">
                <a16:creationId xmlns:a16="http://schemas.microsoft.com/office/drawing/2014/main" id="{FD8622F3-14FF-0CA2-1EC3-17C66BA6C5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84084" y="6020901"/>
            <a:ext cx="727369" cy="7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0702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9939" y="374649"/>
            <a:ext cx="9632961" cy="5847987"/>
          </a:xfrm>
        </p:spPr>
        <p:txBody>
          <a:bodyPr anchor="b">
            <a:normAutofit/>
          </a:bodyPr>
          <a:lstStyle>
            <a:lvl1pPr algn="l">
              <a:lnSpc>
                <a:spcPct val="65000"/>
              </a:lnSpc>
              <a:defRPr sz="11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42C84F-F977-43DB-90CF-ECC5710077AC}" type="datetime1">
              <a:rPr lang="en-US" smtClean="0"/>
              <a:pPr/>
              <a:t>11/26/2025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Shape 1">
            <a:extLst>
              <a:ext uri="{FF2B5EF4-FFF2-40B4-BE49-F238E27FC236}">
                <a16:creationId xmlns:a16="http://schemas.microsoft.com/office/drawing/2014/main" id="{97058303-9BE8-7CE5-6918-3467664B819B}"/>
              </a:ext>
            </a:extLst>
          </p:cNvPr>
          <p:cNvSpPr/>
          <p:nvPr/>
        </p:nvSpPr>
        <p:spPr>
          <a:xfrm>
            <a:off x="679447" y="635364"/>
            <a:ext cx="482598" cy="482537"/>
          </a:xfrm>
          <a:prstGeom prst="ellipse">
            <a:avLst/>
          </a:prstGeom>
          <a:noFill/>
          <a:ln w="12700">
            <a:solidFill>
              <a:schemeClr val="tx1"/>
            </a:solidFill>
            <a:prstDash val="solid"/>
          </a:ln>
        </p:spPr>
        <p:txBody>
          <a:bodyPr/>
          <a:lstStyle/>
          <a:p>
            <a:endParaRPr lang="en-US" sz="900" dirty="0">
              <a:solidFill>
                <a:schemeClr val="tx1"/>
              </a:solidFill>
            </a:endParaRPr>
          </a:p>
        </p:txBody>
      </p:sp>
      <p:pic>
        <p:nvPicPr>
          <p:cNvPr id="10" name="Image 0" descr=" ">
            <a:extLst>
              <a:ext uri="{FF2B5EF4-FFF2-40B4-BE49-F238E27FC236}">
                <a16:creationId xmlns:a16="http://schemas.microsoft.com/office/drawing/2014/main" id="{BC632823-5A98-7687-702C-BB6CA7E924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84084" y="852674"/>
            <a:ext cx="727369" cy="7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369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9939" y="603250"/>
            <a:ext cx="6940265" cy="1247114"/>
          </a:xfrm>
        </p:spPr>
        <p:txBody>
          <a:bodyPr anchor="t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139939" y="2946400"/>
            <a:ext cx="6940265" cy="3077369"/>
          </a:xfrm>
        </p:spPr>
        <p:txBody>
          <a:bodyPr>
            <a:normAutofit/>
          </a:bodyPr>
          <a:lstStyle>
            <a:lvl1pPr marL="457200" indent="-457200">
              <a:buFont typeface="+mj-lt"/>
              <a:buAutoNum type="arabicPeriod"/>
              <a:defRPr sz="2400"/>
            </a:lvl1pPr>
            <a:lvl2pPr marL="685800" indent="-457200">
              <a:buFont typeface="+mj-lt"/>
              <a:buAutoNum type="arabicPeriod"/>
              <a:defRPr sz="2000"/>
            </a:lvl2pPr>
            <a:lvl3pPr marL="800100" indent="-342900">
              <a:buFont typeface="+mj-lt"/>
              <a:buAutoNum type="arabicPeriod"/>
              <a:defRPr sz="1800"/>
            </a:lvl3pPr>
            <a:lvl4pPr marL="1028700" indent="-342900">
              <a:buFont typeface="+mj-lt"/>
              <a:buAutoNum type="arabicPeriod"/>
              <a:defRPr sz="1600"/>
            </a:lvl4pPr>
            <a:lvl5pPr marL="1257300" indent="-342900">
              <a:buFont typeface="+mj-lt"/>
              <a:buAutoNum type="arabicPeriod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43D06-3677-41B9-93FF-F244A316173A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Shape 1">
            <a:extLst>
              <a:ext uri="{FF2B5EF4-FFF2-40B4-BE49-F238E27FC236}">
                <a16:creationId xmlns:a16="http://schemas.microsoft.com/office/drawing/2014/main" id="{57EC6461-B110-039F-5E9B-951A244C5823}"/>
              </a:ext>
            </a:extLst>
          </p:cNvPr>
          <p:cNvSpPr/>
          <p:nvPr userDrawn="1"/>
        </p:nvSpPr>
        <p:spPr>
          <a:xfrm>
            <a:off x="679447" y="635364"/>
            <a:ext cx="482598" cy="482537"/>
          </a:xfrm>
          <a:prstGeom prst="ellipse">
            <a:avLst/>
          </a:prstGeom>
          <a:noFill/>
          <a:ln w="12700">
            <a:solidFill>
              <a:srgbClr val="113D61"/>
            </a:solidFill>
            <a:prstDash val="solid"/>
          </a:ln>
        </p:spPr>
        <p:txBody>
          <a:bodyPr/>
          <a:lstStyle/>
          <a:p>
            <a:endParaRPr lang="en-US" sz="900" dirty="0"/>
          </a:p>
        </p:txBody>
      </p:sp>
      <p:pic>
        <p:nvPicPr>
          <p:cNvPr id="8" name="Image 0" descr=" ">
            <a:extLst>
              <a:ext uri="{FF2B5EF4-FFF2-40B4-BE49-F238E27FC236}">
                <a16:creationId xmlns:a16="http://schemas.microsoft.com/office/drawing/2014/main" id="{6FE7E00A-9B1B-C1C5-8E1D-04154B0817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84084" y="852674"/>
            <a:ext cx="727369" cy="7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1482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726" y="4899892"/>
            <a:ext cx="6303475" cy="1322744"/>
          </a:xfrm>
        </p:spPr>
        <p:txBody>
          <a:bodyPr anchor="b">
            <a:noAutofit/>
          </a:bodyPr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0726" y="635364"/>
            <a:ext cx="6303475" cy="4179872"/>
          </a:xfrm>
        </p:spPr>
        <p:txBody>
          <a:bodyPr>
            <a:normAutofit/>
          </a:bodyPr>
          <a:lstStyle>
            <a:lvl1pPr marL="0" indent="0">
              <a:buFont typeface="+mj-lt"/>
              <a:buNone/>
              <a:defRPr sz="2000"/>
            </a:lvl1pPr>
            <a:lvl2pPr marL="228600" indent="0">
              <a:buFont typeface="+mj-lt"/>
              <a:buNone/>
              <a:defRPr sz="1800"/>
            </a:lvl2pPr>
            <a:lvl3pPr marL="457200" indent="0">
              <a:buFont typeface="+mj-lt"/>
              <a:buNone/>
              <a:defRPr sz="1600"/>
            </a:lvl3pPr>
            <a:lvl4pPr marL="685800" indent="0">
              <a:buFont typeface="+mj-lt"/>
              <a:buNone/>
              <a:defRPr sz="1400"/>
            </a:lvl4pPr>
            <a:lvl5pPr marL="914400" indent="0">
              <a:buFont typeface="+mj-lt"/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AC20259-235D-F9C3-3788-C1457976F5A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26261" y="0"/>
            <a:ext cx="4965675" cy="6858000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0726" y="6453002"/>
            <a:ext cx="1996689" cy="365125"/>
          </a:xfrm>
        </p:spPr>
        <p:txBody>
          <a:bodyPr/>
          <a:lstStyle/>
          <a:p>
            <a:fld id="{AF1BDF4E-8C13-44FB-9026-C40AFBD27988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49353" y="6453002"/>
            <a:ext cx="2805405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04994" y="6453002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9643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347" y="2385975"/>
            <a:ext cx="4325112" cy="2454796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3800" y="2386584"/>
            <a:ext cx="4325112" cy="2459736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F8899-13A2-4E87-9940-E0F530BAB98F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5181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347" y="2258568"/>
            <a:ext cx="3813048" cy="355701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9738" y="2254250"/>
            <a:ext cx="4956175" cy="355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BE565-C398-4C36-A428-0551C7D5DE8E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58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8" y="1537853"/>
            <a:ext cx="4145582" cy="46388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9738" y="1538288"/>
            <a:ext cx="5681662" cy="4818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C3206-50E4-41A4-9C8E-9A1E3F3312DD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3270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7" y="877456"/>
            <a:ext cx="4142232" cy="49406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22913" y="877456"/>
            <a:ext cx="6159500" cy="53908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4239E-6716-4AEB-B56E-5A4637DB6293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1803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48639"/>
            <a:ext cx="3494314" cy="5719639"/>
          </a:xfrm>
        </p:spPr>
        <p:txBody>
          <a:bodyPr>
            <a:normAutofit/>
          </a:bodyPr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04268" y="549274"/>
            <a:ext cx="7315200" cy="5806440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F8D3B-2389-48A8-BD1C-64E8B564DC2A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3479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8937" y="548640"/>
            <a:ext cx="6093225" cy="1143000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793885" cy="6858000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538937" y="1828800"/>
            <a:ext cx="6071616" cy="44897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42B5C-5438-96A4-4A2A-AE939906F8A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5538937" y="6453002"/>
            <a:ext cx="3337584" cy="365125"/>
          </a:xfrm>
        </p:spPr>
        <p:txBody>
          <a:bodyPr/>
          <a:lstStyle/>
          <a:p>
            <a:fld id="{756914DD-DD42-4B3C-8A86-D2A3379492DC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65BFCB1-FAA8-D03A-3B62-DCB2CF1CA1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608994-46CD-AAE0-DCC4-A59D26254D8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594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16569-B648-4D50-BEB8-E8DAE24D6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831B3-A1FD-470C-BEEE-4CFB44150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F34A17-C244-438C-9AE3-FB9B3CE3B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CFA3AA-3FC1-4B98-8F99-1726F1AC0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E10883-BACC-41A1-9067-ECFDB937D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660A2-13C9-4432-A6EB-A4FF3D78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1884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5363"/>
            <a:ext cx="6295061" cy="2452897"/>
          </a:xfrm>
        </p:spPr>
        <p:txBody>
          <a:bodyPr anchor="t">
            <a:normAutofit/>
          </a:bodyPr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0936" y="3238524"/>
            <a:ext cx="6295060" cy="2984112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49048" y="635364"/>
            <a:ext cx="4942952" cy="5587272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81177663-FC76-DF36-EEB7-5BE4C6C82F3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8344424-14BD-402D-BC7C-E30C5D38EAD0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515DEC4-C967-ABFB-73CF-0A90335332A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950591" y="6453002"/>
            <a:ext cx="2805405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5A5085F-BE80-B110-AA1F-9DD0919E27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6706232" y="6453002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8094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5736" y="320040"/>
            <a:ext cx="6858000" cy="93268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023360" cy="6858000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45736" y="1380744"/>
            <a:ext cx="6858000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BFB53A-8FDF-F131-DCF2-D7BECE95381F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4745736" y="6453002"/>
            <a:ext cx="3494314" cy="365125"/>
          </a:xfrm>
        </p:spPr>
        <p:txBody>
          <a:bodyPr/>
          <a:lstStyle/>
          <a:p>
            <a:fld id="{36C782C4-C2E5-4A86-A35E-5A0906541E04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46E4B5-B423-4137-0255-D68BAC85BE9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FEC5A8-0DCB-9EEB-83E2-0411804C543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8763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320040"/>
            <a:ext cx="6858000" cy="93268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7" y="1380744"/>
            <a:ext cx="6858000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91732" y="0"/>
            <a:ext cx="4100267" cy="6858000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CAD5B-18BB-E21E-3A4C-7BAACB8519A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D126C11-AC0C-4F72-92E2-191602B652CE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20916D3-99FA-E971-607F-14E290E5885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285799" y="6453002"/>
            <a:ext cx="2805405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BDEAB8E-8806-A459-E320-4CA2B455B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7041440" y="6453002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0678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3808" y="584339"/>
            <a:ext cx="4361688" cy="152704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611509" cy="6858000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253745" y="2212975"/>
            <a:ext cx="4362450" cy="4095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53745" y="6453002"/>
            <a:ext cx="1622776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D97D0C8B-A7D7-4085-BD6C-F718C2812B1E}" type="datetime1">
              <a:rPr lang="en-US" smtClean="0"/>
              <a:pPr/>
              <a:t>11/26/2025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3476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83413"/>
            <a:ext cx="4361688" cy="152704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775" y="2212975"/>
            <a:ext cx="4360863" cy="4095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45480" y="0"/>
            <a:ext cx="6446520" cy="6858000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453002"/>
            <a:ext cx="2031073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E7194C-F80D-4BE7-86E9-35DE71EE480C}" type="datetime1">
              <a:rPr lang="en-US" smtClean="0"/>
              <a:pPr/>
              <a:t>11/26/2025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8233" y="6453002"/>
            <a:ext cx="280540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23874" y="6453002"/>
            <a:ext cx="42920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7562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553" y="320040"/>
            <a:ext cx="4522936" cy="1667510"/>
          </a:xfrm>
        </p:spPr>
        <p:txBody>
          <a:bodyPr anchor="b">
            <a:noAutofit/>
          </a:bodyPr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6492240" cy="6858000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04888" y="2178050"/>
            <a:ext cx="4512601" cy="41861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04491" y="6453002"/>
            <a:ext cx="1772029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1E0ECAE9-8D9C-48C6-ACCA-BF6EC7CF4D71}" type="datetime1">
              <a:rPr lang="en-US" smtClean="0"/>
              <a:pPr/>
              <a:t>11/26/2025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0517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20040"/>
            <a:ext cx="4572000" cy="9326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774" y="1380744"/>
            <a:ext cx="4572000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17720" y="0"/>
            <a:ext cx="6274279" cy="6858000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453002"/>
            <a:ext cx="2031073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ED2D13F-205F-4391-B493-94CB2F69FA8D}" type="datetime1">
              <a:rPr lang="en-US" smtClean="0"/>
              <a:pPr/>
              <a:t>11/26/2025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8233" y="6453002"/>
            <a:ext cx="280540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23874" y="6453002"/>
            <a:ext cx="42920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6571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2663" y="583413"/>
            <a:ext cx="3401568" cy="152704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584144" cy="6858000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12790" y="2212975"/>
            <a:ext cx="3401568" cy="4095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305F20-8340-4F06-2EA5-4D05FFED458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8212663" y="6453002"/>
            <a:ext cx="922372" cy="365125"/>
          </a:xfrm>
        </p:spPr>
        <p:txBody>
          <a:bodyPr/>
          <a:lstStyle/>
          <a:p>
            <a:fld id="{4802C336-AE02-47E8-B1F7-E3673B5DD374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09198F5-FF38-389C-E060-120AC630180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9135035" y="6453002"/>
            <a:ext cx="2546891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963CA08-6B63-DC1E-8CB3-C323C904012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4881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83413"/>
            <a:ext cx="3401568" cy="152704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775" y="2212975"/>
            <a:ext cx="3401568" cy="4095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61780" y="0"/>
            <a:ext cx="7430219" cy="6858000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453002"/>
            <a:ext cx="106762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A99A118-8426-4787-A906-B547D3E835BD}" type="datetime1">
              <a:rPr lang="en-US" smtClean="0"/>
              <a:pPr/>
              <a:t>11/26/2025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04785" y="6453002"/>
            <a:ext cx="280540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60426" y="6453002"/>
            <a:ext cx="42920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1172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3102" y="1078992"/>
            <a:ext cx="3273552" cy="1942773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781365" cy="6858000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44096" y="3099816"/>
            <a:ext cx="3273552" cy="295351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100"/>
            </a:lvl4pPr>
            <a:lvl5pPr marL="9144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43102" y="6453002"/>
            <a:ext cx="1003659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1B885821-1E04-4388-9DFB-9D6F038AB81E}" type="datetime1">
              <a:rPr lang="en-US" smtClean="0"/>
              <a:pPr/>
              <a:t>11/26/2025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346761" y="6453002"/>
            <a:ext cx="233516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113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7C843-C993-4E9C-80DD-3620816E5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1A8E3-B066-4511-9C6E-A3435B64D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34325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86B63-4102-4802-94D7-F138F80F3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58237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924765-08A7-4A60-86DC-DC420F60B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34325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A2795-EFB6-4000-8F25-FBB62646C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58237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942CFB-FE12-494A-9C41-3CB90F07B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3A07E3-59E1-4EBD-9687-4B6ABE96A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F7BB23-7539-4674-8B66-ACEFF946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5954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5012268"/>
            <a:ext cx="3739896" cy="139033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4635132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49240" y="5012267"/>
            <a:ext cx="6400800" cy="139033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228600" indent="0">
              <a:buFont typeface="Arial" panose="020B0604020202020204" pitchFamily="34" charset="0"/>
              <a:buNone/>
              <a:defRPr sz="1400"/>
            </a:lvl2pPr>
            <a:lvl3pPr marL="457200" indent="0">
              <a:buFont typeface="Arial" panose="020B0604020202020204" pitchFamily="34" charset="0"/>
              <a:buNone/>
              <a:defRPr sz="1200"/>
            </a:lvl3pPr>
            <a:lvl4pPr marL="685800" indent="0">
              <a:buFont typeface="Arial" panose="020B0604020202020204" pitchFamily="34" charset="0"/>
              <a:buNone/>
              <a:defRPr sz="1100"/>
            </a:lvl4pPr>
            <a:lvl5pPr marL="914400" indent="0">
              <a:buFont typeface="Arial" panose="020B0604020202020204" pitchFamily="34" charset="0"/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0B16B68-C4C5-408E-8C30-F0466EF6C40A}" type="datetime1">
              <a:rPr lang="en-US" smtClean="0"/>
              <a:pPr/>
              <a:t>11/26/2025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3285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4162318"/>
            <a:ext cx="2953618" cy="18928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3778270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4162318"/>
            <a:ext cx="7772400" cy="2240280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200"/>
            </a:lvl4pPr>
            <a:lvl5pPr marL="1085850" indent="-171450"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942FD4E2-42C2-4AC0-A6C7-FAAF9BF6E496}" type="datetime1">
              <a:rPr lang="en-US" smtClean="0"/>
              <a:pPr/>
              <a:t>11/26/2025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6862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61424"/>
            <a:ext cx="2953618" cy="2240279"/>
          </a:xfrm>
        </p:spPr>
        <p:txBody>
          <a:bodyPr anchor="t">
            <a:noAutofit/>
          </a:bodyPr>
          <a:lstStyle>
            <a:lvl1pPr>
              <a:defRPr sz="5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59778"/>
            <a:ext cx="3494314" cy="365125"/>
          </a:xfrm>
        </p:spPr>
        <p:txBody>
          <a:bodyPr/>
          <a:lstStyle/>
          <a:p>
            <a:fld id="{1248C849-3CC8-4626-8E0A-32A0C0EC1B11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59778"/>
            <a:ext cx="2805405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59778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561425"/>
            <a:ext cx="7583422" cy="224028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700"/>
            </a:lvl1pPr>
            <a:lvl2pPr marL="228600" indent="0">
              <a:buFont typeface="Arial" panose="020B0604020202020204" pitchFamily="34" charset="0"/>
              <a:buNone/>
              <a:defRPr sz="1600"/>
            </a:lvl2pPr>
            <a:lvl3pPr marL="457200" indent="0">
              <a:buFont typeface="Arial" panose="020B0604020202020204" pitchFamily="34" charset="0"/>
              <a:buNone/>
              <a:defRPr sz="1400"/>
            </a:lvl3pPr>
            <a:lvl4pPr marL="685800" indent="0">
              <a:buFont typeface="Arial" panose="020B0604020202020204" pitchFamily="34" charset="0"/>
              <a:buNone/>
              <a:defRPr sz="1200"/>
            </a:lvl4pPr>
            <a:lvl5pPr marL="914400" indent="0">
              <a:buFont typeface="Arial" panose="020B0604020202020204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0936" y="3079730"/>
            <a:ext cx="10930126" cy="3778270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313064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6" y="603504"/>
            <a:ext cx="10972802" cy="970463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2645" y="1828800"/>
            <a:ext cx="6172200" cy="4425696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327395" y="1828800"/>
            <a:ext cx="4251960" cy="44288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ED60-CD2F-4F53-857A-08E5A431BD6A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2214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39"/>
            <a:ext cx="4672584" cy="145389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2648" y="2290890"/>
            <a:ext cx="4672584" cy="4041648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549275"/>
            <a:ext cx="5585925" cy="5783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F98E-28B2-4DBA-9573-27866346135C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8792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8" y="550217"/>
            <a:ext cx="3657603" cy="1453896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1" y="2295144"/>
            <a:ext cx="3490176" cy="4041648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16500" y="549275"/>
            <a:ext cx="6561138" cy="5759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D2D0-124B-490C-94A4-F4CC42766C0B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4534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2407" y="1145787"/>
            <a:ext cx="3459755" cy="3394126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3000" b="0" i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6098" y="1145787"/>
            <a:ext cx="7286460" cy="4253946"/>
          </a:xfrm>
        </p:spPr>
        <p:txBody>
          <a:bodyPr lIns="91440" rIns="0" anchor="b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lang="en-US" sz="29994" i="1" kern="1200" dirty="0">
                <a:solidFill>
                  <a:srgbClr val="113D61">
                    <a:alpha val="100000"/>
                  </a:srgbClr>
                </a:solidFill>
                <a:latin typeface="+mj-lt"/>
                <a:ea typeface="Bodoni MT Italic" pitchFamily="34" charset="-122"/>
                <a:cs typeface="Bodoni MT Italic" pitchFamily="34" charset="-120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591E5F-EDEF-7D02-30E6-B960B5E4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A01B54B-9DB4-4059-8190-43A1603AB7A6}" type="datetime1">
              <a:rPr lang="en-US" smtClean="0"/>
              <a:pPr/>
              <a:t>11/26/2025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Shape 2">
            <a:extLst>
              <a:ext uri="{FF2B5EF4-FFF2-40B4-BE49-F238E27FC236}">
                <a16:creationId xmlns:a16="http://schemas.microsoft.com/office/drawing/2014/main" id="{FD6197F8-EB4C-31FB-CACD-B4DF3CEE1283}"/>
              </a:ext>
            </a:extLst>
          </p:cNvPr>
          <p:cNvSpPr/>
          <p:nvPr/>
        </p:nvSpPr>
        <p:spPr>
          <a:xfrm>
            <a:off x="679447" y="5778194"/>
            <a:ext cx="482598" cy="482537"/>
          </a:xfrm>
          <a:prstGeom prst="ellipse">
            <a:avLst/>
          </a:prstGeom>
          <a:noFill/>
          <a:ln w="12700">
            <a:solidFill>
              <a:srgbClr val="113D61"/>
            </a:solidFill>
            <a:prstDash val="solid"/>
          </a:ln>
        </p:spPr>
        <p:txBody>
          <a:bodyPr/>
          <a:lstStyle/>
          <a:p>
            <a:endParaRPr lang="en-US" sz="900" dirty="0"/>
          </a:p>
        </p:txBody>
      </p:sp>
      <p:pic>
        <p:nvPicPr>
          <p:cNvPr id="10" name="Image 0" descr=" ">
            <a:extLst>
              <a:ext uri="{FF2B5EF4-FFF2-40B4-BE49-F238E27FC236}">
                <a16:creationId xmlns:a16="http://schemas.microsoft.com/office/drawing/2014/main" id="{000A43B0-2460-97F8-262A-620AEC02B2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84084" y="5995505"/>
            <a:ext cx="727369" cy="7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140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7440" y="4809744"/>
            <a:ext cx="7525512" cy="1545336"/>
          </a:xfrm>
        </p:spPr>
        <p:txBody>
          <a:bodyPr>
            <a:normAutofit/>
          </a:bodyPr>
          <a:lstStyle>
            <a:lvl1pPr algn="ctr">
              <a:lnSpc>
                <a:spcPct val="110000"/>
              </a:lnSpc>
              <a:defRPr sz="28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2960" y="640079"/>
            <a:ext cx="10543032" cy="4206240"/>
          </a:xfrm>
        </p:spPr>
        <p:txBody>
          <a:bodyPr anchor="b">
            <a:normAutofit/>
          </a:bodyPr>
          <a:lstStyle>
            <a:lvl1pPr marL="0" indent="0" algn="ctr">
              <a:lnSpc>
                <a:spcPct val="90000"/>
              </a:lnSpc>
              <a:buNone/>
              <a:defRPr sz="2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591E5F-EDEF-7D02-30E6-B960B5E4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B6286-1B70-4E0C-B2C0-63FFDB80C08C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5513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7440" y="4809744"/>
            <a:ext cx="7525512" cy="1545336"/>
          </a:xfrm>
        </p:spPr>
        <p:txBody>
          <a:bodyPr>
            <a:normAutofit/>
          </a:bodyPr>
          <a:lstStyle>
            <a:lvl1pPr algn="ctr">
              <a:lnSpc>
                <a:spcPct val="110000"/>
              </a:lnSpc>
              <a:defRPr sz="28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2960" y="640079"/>
            <a:ext cx="10543032" cy="4206240"/>
          </a:xfrm>
        </p:spPr>
        <p:txBody>
          <a:bodyPr anchor="b">
            <a:normAutofit/>
          </a:bodyPr>
          <a:lstStyle>
            <a:lvl1pPr marL="0" indent="0" algn="ctr">
              <a:lnSpc>
                <a:spcPct val="90000"/>
              </a:lnSpc>
              <a:buNone/>
              <a:defRPr sz="2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591E5F-EDEF-7D02-30E6-B960B5E4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3248D83-BA57-480C-A651-E1F12A52220D}" type="datetime1">
              <a:rPr lang="en-US" smtClean="0"/>
              <a:pPr/>
              <a:t>11/26/2025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3938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630936"/>
            <a:ext cx="8266176" cy="5605272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5400" b="1"/>
            </a:lvl1pPr>
            <a:lvl2pPr marL="228600" indent="0">
              <a:lnSpc>
                <a:spcPct val="100000"/>
              </a:lnSpc>
              <a:buNone/>
              <a:defRPr sz="4800" b="1"/>
            </a:lvl2pPr>
            <a:lvl3pPr marL="457200" indent="0">
              <a:lnSpc>
                <a:spcPct val="100000"/>
              </a:lnSpc>
              <a:buNone/>
              <a:defRPr sz="4400" b="1"/>
            </a:lvl3pPr>
            <a:lvl4pPr marL="685800" indent="0">
              <a:lnSpc>
                <a:spcPct val="100000"/>
              </a:lnSpc>
              <a:buNone/>
              <a:defRPr sz="4000" b="1"/>
            </a:lvl4pPr>
            <a:lvl5pPr marL="914400" indent="0">
              <a:lnSpc>
                <a:spcPct val="100000"/>
              </a:lnSpc>
              <a:buNone/>
              <a:defRPr sz="3600" b="1"/>
            </a:lvl5pPr>
          </a:lstStyle>
          <a:p>
            <a:pPr lvl="0"/>
            <a:r>
              <a:rPr lang="en-US" dirty="0"/>
              <a:t>Click to add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3309F-6B5C-4A0B-A24E-27CA187C6F22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648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841DB-C73C-4968-B434-A6AA14DAF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8152BF-92C7-4BF5-A9DB-16A0BF0F5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89DB7-F492-4037-A439-D70F7E55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A96F1-8B8A-4E83-B3C2-E10DE522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9661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temen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701540" y="852674"/>
            <a:ext cx="6704076" cy="5218942"/>
          </a:xfrm>
        </p:spPr>
        <p:txBody>
          <a:bodyPr anchor="b">
            <a:noAutofit/>
          </a:bodyPr>
          <a:lstStyle>
            <a:lvl1pPr marL="0" indent="0" algn="l">
              <a:lnSpc>
                <a:spcPct val="65000"/>
              </a:lnSpc>
              <a:buNone/>
              <a:defRPr lang="en-US" sz="5000" b="0" i="1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228600" indent="0" algn="l">
              <a:lnSpc>
                <a:spcPct val="65000"/>
              </a:lnSpc>
              <a:buNone/>
              <a:defRPr lang="en-US" sz="5000" b="0" i="1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457200" indent="0" algn="l">
              <a:lnSpc>
                <a:spcPct val="65000"/>
              </a:lnSpc>
              <a:buNone/>
              <a:defRPr lang="en-US" sz="5000" b="0" i="1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685800" indent="0" algn="l">
              <a:lnSpc>
                <a:spcPct val="65000"/>
              </a:lnSpc>
              <a:buNone/>
              <a:defRPr lang="en-US" sz="5000" b="0" i="1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914400" indent="0" algn="l">
              <a:lnSpc>
                <a:spcPct val="65000"/>
              </a:lnSpc>
              <a:buNone/>
              <a:defRPr lang="en-US" sz="5000" b="0" i="1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Click to add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6F3C08D-1BEA-426E-8A12-EAC8B933B281}" type="datetime1">
              <a:rPr lang="en-US" smtClean="0"/>
              <a:pPr/>
              <a:t>11/26/2025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Shape 1">
            <a:extLst>
              <a:ext uri="{FF2B5EF4-FFF2-40B4-BE49-F238E27FC236}">
                <a16:creationId xmlns:a16="http://schemas.microsoft.com/office/drawing/2014/main" id="{AB8284D4-E410-0C16-3B21-75F959B42F1D}"/>
              </a:ext>
            </a:extLst>
          </p:cNvPr>
          <p:cNvSpPr/>
          <p:nvPr userDrawn="1"/>
        </p:nvSpPr>
        <p:spPr>
          <a:xfrm>
            <a:off x="679447" y="635364"/>
            <a:ext cx="482598" cy="482537"/>
          </a:xfrm>
          <a:prstGeom prst="ellipse">
            <a:avLst/>
          </a:prstGeom>
          <a:noFill/>
          <a:ln w="12700">
            <a:solidFill>
              <a:schemeClr val="tx1"/>
            </a:solidFill>
            <a:prstDash val="solid"/>
          </a:ln>
        </p:spPr>
        <p:txBody>
          <a:bodyPr/>
          <a:lstStyle/>
          <a:p>
            <a:endParaRPr lang="en-US" sz="900" dirty="0">
              <a:solidFill>
                <a:schemeClr val="tx2"/>
              </a:solidFill>
            </a:endParaRPr>
          </a:p>
        </p:txBody>
      </p:sp>
      <p:pic>
        <p:nvPicPr>
          <p:cNvPr id="23" name="Image 0" descr=" ">
            <a:extLst>
              <a:ext uri="{FF2B5EF4-FFF2-40B4-BE49-F238E27FC236}">
                <a16:creationId xmlns:a16="http://schemas.microsoft.com/office/drawing/2014/main" id="{2786DCB8-E15A-25F3-8114-B7D8D2289E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84084" y="852674"/>
            <a:ext cx="727369" cy="7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9586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139938" y="419100"/>
            <a:ext cx="9125470" cy="5734812"/>
          </a:xfrm>
        </p:spPr>
        <p:txBody>
          <a:bodyPr anchor="b">
            <a:noAutofit/>
          </a:bodyPr>
          <a:lstStyle>
            <a:lvl1pPr marL="0" indent="0">
              <a:lnSpc>
                <a:spcPct val="65000"/>
              </a:lnSpc>
              <a:buNone/>
              <a:defRPr lang="en-US" sz="5000" b="0" i="1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228600" indent="0">
              <a:lnSpc>
                <a:spcPct val="65000"/>
              </a:lnSpc>
              <a:buNone/>
              <a:defRPr lang="en-US" sz="5000" b="0" i="1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457200" indent="0">
              <a:lnSpc>
                <a:spcPct val="65000"/>
              </a:lnSpc>
              <a:buNone/>
              <a:defRPr lang="en-US" sz="5000" b="0" i="1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685800" indent="0">
              <a:lnSpc>
                <a:spcPct val="65000"/>
              </a:lnSpc>
              <a:buNone/>
              <a:defRPr lang="en-US" sz="5000" b="0" i="1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914400" indent="0">
              <a:lnSpc>
                <a:spcPct val="65000"/>
              </a:lnSpc>
              <a:buNone/>
              <a:defRPr lang="en-US" sz="5000" b="0" i="1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Click to add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503AD-2573-454F-BD0E-2D3DB950FC3B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Shape 1">
            <a:extLst>
              <a:ext uri="{FF2B5EF4-FFF2-40B4-BE49-F238E27FC236}">
                <a16:creationId xmlns:a16="http://schemas.microsoft.com/office/drawing/2014/main" id="{DF64F846-9D70-7948-0A9A-D23B58E67C1F}"/>
              </a:ext>
            </a:extLst>
          </p:cNvPr>
          <p:cNvSpPr/>
          <p:nvPr userDrawn="1"/>
        </p:nvSpPr>
        <p:spPr>
          <a:xfrm>
            <a:off x="679447" y="635364"/>
            <a:ext cx="482598" cy="482537"/>
          </a:xfrm>
          <a:prstGeom prst="ellipse">
            <a:avLst/>
          </a:prstGeom>
          <a:noFill/>
          <a:ln w="12700">
            <a:solidFill>
              <a:srgbClr val="113D61"/>
            </a:solidFill>
            <a:prstDash val="solid"/>
          </a:ln>
        </p:spPr>
        <p:txBody>
          <a:bodyPr/>
          <a:lstStyle/>
          <a:p>
            <a:endParaRPr lang="en-US" sz="900" dirty="0"/>
          </a:p>
        </p:txBody>
      </p:sp>
      <p:pic>
        <p:nvPicPr>
          <p:cNvPr id="8" name="Image 0" descr=" ">
            <a:extLst>
              <a:ext uri="{FF2B5EF4-FFF2-40B4-BE49-F238E27FC236}">
                <a16:creationId xmlns:a16="http://schemas.microsoft.com/office/drawing/2014/main" id="{9578DCE1-E8BD-87F6-A7B9-37851EB85B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84084" y="852674"/>
            <a:ext cx="727369" cy="7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9464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39939" y="625120"/>
            <a:ext cx="6675932" cy="446558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2000" i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139938" y="1746468"/>
            <a:ext cx="9069870" cy="4687806"/>
          </a:xfrm>
        </p:spPr>
        <p:txBody>
          <a:bodyPr anchor="t">
            <a:normAutofit/>
          </a:bodyPr>
          <a:lstStyle>
            <a:lvl1pPr marL="164592" indent="-164592">
              <a:lnSpc>
                <a:spcPct val="100000"/>
              </a:lnSpc>
              <a:spcBef>
                <a:spcPts val="0"/>
              </a:spcBef>
              <a:buNone/>
              <a:defRPr sz="5000" i="1" cap="all" baseline="0">
                <a:latin typeface="+mj-lt"/>
              </a:defRPr>
            </a:lvl1pPr>
          </a:lstStyle>
          <a:p>
            <a:pPr lvl="0"/>
            <a:r>
              <a:rPr lang="en-US" dirty="0"/>
              <a:t>Click to add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4C372-F7FA-5AA5-92C1-CF476A266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C4A80-538B-4093-B891-E402591ADC09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Shape 1">
            <a:extLst>
              <a:ext uri="{FF2B5EF4-FFF2-40B4-BE49-F238E27FC236}">
                <a16:creationId xmlns:a16="http://schemas.microsoft.com/office/drawing/2014/main" id="{AF1FC064-1EF7-F6C3-E918-0DB191789005}"/>
              </a:ext>
            </a:extLst>
          </p:cNvPr>
          <p:cNvSpPr/>
          <p:nvPr/>
        </p:nvSpPr>
        <p:spPr>
          <a:xfrm>
            <a:off x="679447" y="635364"/>
            <a:ext cx="482598" cy="482537"/>
          </a:xfrm>
          <a:prstGeom prst="ellipse">
            <a:avLst/>
          </a:prstGeom>
          <a:noFill/>
          <a:ln w="12700">
            <a:solidFill>
              <a:srgbClr val="113D61"/>
            </a:solidFill>
            <a:prstDash val="solid"/>
          </a:ln>
        </p:spPr>
        <p:txBody>
          <a:bodyPr/>
          <a:lstStyle/>
          <a:p>
            <a:endParaRPr lang="en-US" sz="900" dirty="0"/>
          </a:p>
        </p:txBody>
      </p:sp>
      <p:pic>
        <p:nvPicPr>
          <p:cNvPr id="9" name="Image 0" descr=" ">
            <a:extLst>
              <a:ext uri="{FF2B5EF4-FFF2-40B4-BE49-F238E27FC236}">
                <a16:creationId xmlns:a16="http://schemas.microsoft.com/office/drawing/2014/main" id="{0944C70F-AA92-9A20-9499-4F304A0667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84084" y="852674"/>
            <a:ext cx="727369" cy="7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3122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7009" y="5349240"/>
            <a:ext cx="9043416" cy="466344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2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99616" y="1344168"/>
            <a:ext cx="9198864" cy="3291840"/>
          </a:xfrm>
        </p:spPr>
        <p:txBody>
          <a:bodyPr anchor="ctr">
            <a:normAutofit/>
          </a:bodyPr>
          <a:lstStyle>
            <a:lvl1pPr marL="164592" indent="-164592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4C372-F7FA-5AA5-92C1-CF476A266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B1EB763-80CA-44DF-BADD-E51CF4879EBA}" type="datetime1">
              <a:rPr lang="en-US" smtClean="0"/>
              <a:pPr/>
              <a:t>11/26/2025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3404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041" y="5669280"/>
            <a:ext cx="8805672" cy="466344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2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1097280"/>
            <a:ext cx="8961120" cy="3474720"/>
          </a:xfrm>
        </p:spPr>
        <p:txBody>
          <a:bodyPr anchor="ctr">
            <a:normAutofit/>
          </a:bodyPr>
          <a:lstStyle>
            <a:lvl1pPr marL="164592" indent="-164592">
              <a:lnSpc>
                <a:spcPct val="100000"/>
              </a:lnSpc>
              <a:spcBef>
                <a:spcPts val="0"/>
              </a:spcBef>
              <a:buNone/>
              <a:defRPr sz="4200">
                <a:latin typeface="+mj-lt"/>
              </a:defRPr>
            </a:lvl1pPr>
          </a:lstStyle>
          <a:p>
            <a:pPr lvl="0"/>
            <a:r>
              <a:rPr lang="en-US" dirty="0"/>
              <a:t>Click to add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4C372-F7FA-5AA5-92C1-CF476A266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7A87457-CCFA-4CB7-AF73-1C00B72ACEFA}" type="datetime1">
              <a:rPr lang="en-US" smtClean="0"/>
              <a:pPr/>
              <a:t>11/26/2025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97833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48640"/>
            <a:ext cx="10930128" cy="1132258"/>
          </a:xfrm>
        </p:spPr>
        <p:txBody>
          <a:bodyPr>
            <a:noAutofit/>
          </a:bodyPr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4DC103C-4E45-07FA-2734-5BAE2624DC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936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88F1ED9-CE64-0191-F909-FDC002A745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79464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61DA029-15C9-49C5-AE61-337B4CB298FB}" type="datetime1">
              <a:rPr lang="en-US" smtClean="0"/>
              <a:pPr/>
              <a:t>11/26/2025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05939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7B6A390-CFE6-8675-47BC-3045FA547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48640"/>
            <a:ext cx="10930128" cy="1132258"/>
          </a:xfrm>
        </p:spPr>
        <p:txBody>
          <a:bodyPr>
            <a:noAutofit/>
          </a:bodyPr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936" y="1754332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86E5640-DE07-46FE-2EFB-FCD8C5238D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936" y="2387600"/>
            <a:ext cx="5157788" cy="3763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77876" y="1754332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0D5795C-6228-AA6F-1CF7-AD7010686B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77876" y="2387600"/>
            <a:ext cx="5183188" cy="3763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7C4B114-1CEB-44E4-B4DC-0FE65F147252}" type="datetime1">
              <a:rPr lang="en-US" smtClean="0"/>
              <a:pPr/>
              <a:t>11/26/2025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9985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373BA38-B2A9-A134-1305-92B26CF97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48640"/>
            <a:ext cx="10930128" cy="1132258"/>
          </a:xfrm>
        </p:spPr>
        <p:txBody>
          <a:bodyPr>
            <a:noAutofit/>
          </a:bodyPr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C71428D-A792-4823-A426-07DC9CC2D5EF}" type="datetime1">
              <a:rPr lang="en-US" smtClean="0"/>
              <a:pPr/>
              <a:t>11/26/2025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7464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72DF6E-DF24-4ABC-A778-6F43478B6361}" type="datetime1">
              <a:rPr lang="en-US" smtClean="0"/>
              <a:pPr/>
              <a:t>11/26/2025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3057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2311121"/>
            <a:ext cx="3595634" cy="3993263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5"/>
            <a:ext cx="6440258" cy="575510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DD10DB0-052E-428E-9E35-0BF1448C4998}" type="datetime1">
              <a:rPr lang="en-US" smtClean="0"/>
              <a:pPr/>
              <a:t>11/26/2025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454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38347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57784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2826137"/>
            <a:ext cx="3585586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3319" y="557784"/>
            <a:ext cx="6519080" cy="5779007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789044-BABB-43A2-8C8F-E40E14C9D842}" type="datetime1">
              <a:rPr lang="en-US" smtClean="0"/>
              <a:pPr/>
              <a:t>11/26/2025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77631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6" y="1257300"/>
            <a:ext cx="8757924" cy="1723644"/>
          </a:xfrm>
        </p:spPr>
        <p:txBody>
          <a:bodyPr anchor="b"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2775" y="3473450"/>
            <a:ext cx="10890374" cy="2863849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228600" indent="0">
              <a:buNone/>
              <a:defRPr>
                <a:solidFill>
                  <a:schemeClr val="tx1"/>
                </a:solidFill>
              </a:defRPr>
            </a:lvl2pPr>
            <a:lvl3pPr marL="457200" indent="0">
              <a:buNone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>
                <a:solidFill>
                  <a:schemeClr val="tx1"/>
                </a:solidFill>
              </a:defRPr>
            </a:lvl4pPr>
            <a:lvl5pPr marL="9144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238684E-FC43-4B19-84BC-9DA97C82EAD4}" type="datetime1">
              <a:rPr lang="en-US" smtClean="0"/>
              <a:pPr/>
              <a:t>11/26/2025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6682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1627318"/>
            <a:ext cx="8430767" cy="1842020"/>
          </a:xfrm>
        </p:spPr>
        <p:txBody>
          <a:bodyPr anchor="b"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775" y="3622674"/>
            <a:ext cx="8430639" cy="1279615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228600" indent="0">
              <a:buNone/>
              <a:defRPr sz="2000">
                <a:solidFill>
                  <a:schemeClr val="tx1"/>
                </a:solidFill>
              </a:defRPr>
            </a:lvl2pPr>
            <a:lvl3pPr marL="457200" indent="0">
              <a:buNone/>
              <a:defRPr sz="1800">
                <a:solidFill>
                  <a:schemeClr val="tx1"/>
                </a:solidFill>
              </a:defRPr>
            </a:lvl3pPr>
            <a:lvl4pPr marL="685800" indent="0">
              <a:buNone/>
              <a:defRPr sz="1600">
                <a:solidFill>
                  <a:schemeClr val="tx1"/>
                </a:solidFill>
              </a:defRPr>
            </a:lvl4pPr>
            <a:lvl5pPr marL="9144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2A5F431-D69D-47BB-ACFE-82303040D5B6}" type="datetime1">
              <a:rPr lang="en-US" smtClean="0"/>
              <a:pPr/>
              <a:t>11/26/2025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6360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B902-09B5-4324-8310-59625360F035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4671229"/>
            <a:ext cx="6655522" cy="1545336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640080"/>
            <a:ext cx="7478991" cy="3635797"/>
          </a:xfrm>
        </p:spPr>
        <p:txBody>
          <a:bodyPr anchor="t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792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91A11-88E2-4BD0-90A5-503C684B9CC0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440" y="4842220"/>
            <a:ext cx="7375466" cy="1014984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440" y="854239"/>
            <a:ext cx="7876287" cy="3592629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9655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19A73-9EF0-435E-951F-A4ACE59FBD85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1201" y="4334808"/>
            <a:ext cx="8229599" cy="141409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1200" y="1318302"/>
            <a:ext cx="8229600" cy="2621154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6675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1807950" cy="4769446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A6C9C7-A264-237A-7F3C-46E6A7A9646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72BE8CE-6011-4887-8688-8D57691F11AD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5B8C48-05E9-5280-3F6A-22F8BCBB477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BC820F-C031-6832-5CA0-B972903E0D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7" y="6023021"/>
            <a:ext cx="10690154" cy="480373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47" y="4944365"/>
            <a:ext cx="10690154" cy="914482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74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584950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82532" y="244342"/>
            <a:ext cx="85381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886426EA-0386-4881-8D6D-3F08C95C4A7F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68896" y="4731335"/>
            <a:ext cx="4055107" cy="1184585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68896" y="1129554"/>
            <a:ext cx="4055108" cy="3475236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657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88802" y="0"/>
            <a:ext cx="6619138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2" name="Date Placeholder 6">
            <a:extLst>
              <a:ext uri="{FF2B5EF4-FFF2-40B4-BE49-F238E27FC236}">
                <a16:creationId xmlns:a16="http://schemas.microsoft.com/office/drawing/2014/main" id="{1E3A5278-B5E1-FBBE-AF4B-151288A1669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16200000">
            <a:off x="11579347" y="228600"/>
            <a:ext cx="841248" cy="384048"/>
          </a:xfrm>
        </p:spPr>
        <p:txBody>
          <a:bodyPr/>
          <a:lstStyle/>
          <a:p>
            <a:fld id="{1FE1A989-42EF-40B2-87AB-6941C231CD4A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13" name="Footer Placeholder 7">
            <a:extLst>
              <a:ext uri="{FF2B5EF4-FFF2-40B4-BE49-F238E27FC236}">
                <a16:creationId xmlns:a16="http://schemas.microsoft.com/office/drawing/2014/main" id="{78D40854-7295-C18A-ECA9-35F0B7731B2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16200000">
            <a:off x="9332362" y="3316833"/>
            <a:ext cx="5335225" cy="384055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4" name="Slide Number Placeholder 8">
            <a:extLst>
              <a:ext uri="{FF2B5EF4-FFF2-40B4-BE49-F238E27FC236}">
                <a16:creationId xmlns:a16="http://schemas.microsoft.com/office/drawing/2014/main" id="{EA127F09-58C9-5029-F86D-539EE848D4E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 rot="16200000">
            <a:off x="11659214" y="6325209"/>
            <a:ext cx="681526" cy="38405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8" y="4795730"/>
            <a:ext cx="4056192" cy="1380744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48" y="640079"/>
            <a:ext cx="4056192" cy="3737921"/>
          </a:xfrm>
        </p:spPr>
        <p:txBody>
          <a:bodyPr anchor="t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641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AA26D96A-42E4-8591-AB40-44F5803CFF68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096000" y="0"/>
            <a:ext cx="6096000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8" y="5557298"/>
            <a:ext cx="5091864" cy="883258"/>
          </a:xfrm>
        </p:spPr>
        <p:txBody>
          <a:bodyPr lIns="91440" tIns="91440" rIns="0" bIns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24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8" y="417444"/>
            <a:ext cx="5091864" cy="4890965"/>
          </a:xfrm>
        </p:spPr>
        <p:txBody>
          <a:bodyPr lIns="91440" tIns="91440" rIns="0" bIns="0" anchor="b">
            <a:noAutofit/>
          </a:bodyPr>
          <a:lstStyle>
            <a:lvl1pPr algn="l">
              <a:defRPr sz="36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71131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CBE2C-9DAA-489D-AC88-15CBBA8A9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124BE-E494-445A-A4FB-A2A8F28F0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446DE-9A32-4774-9F7C-86678CA90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0115D-61B3-46D0-B4D3-30C374B52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C2AFC-D0F8-469F-B1E0-123C2E066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9BCDA-9EF7-4531-8021-AF7B30751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93299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97DE541-D546-A518-2627-DF4D33C643AA}"/>
              </a:ext>
            </a:extLst>
          </p:cNvPr>
          <p:cNvSpPr/>
          <p:nvPr userDrawn="1"/>
        </p:nvSpPr>
        <p:spPr>
          <a:xfrm>
            <a:off x="0" y="-1"/>
            <a:ext cx="11807951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E2A7A0-B9EE-41A8-8016-28E5803F20B2}" type="datetime1">
              <a:rPr lang="en-US" smtClean="0"/>
              <a:pPr/>
              <a:t>11/26/2025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640077"/>
            <a:ext cx="7763256" cy="594637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1630067"/>
            <a:ext cx="7772400" cy="4572000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0716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0B404-9532-4DA8-8A40-EC339A5BE635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2662000"/>
            <a:ext cx="8467558" cy="355456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400"/>
            </a:lvl1pPr>
            <a:lvl2pPr>
              <a:lnSpc>
                <a:spcPct val="100000"/>
              </a:lnSpc>
              <a:defRPr sz="20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64108"/>
            <a:ext cx="8467558" cy="155448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6298284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6A364-A39C-470E-B89A-9BD899585684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940312"/>
            <a:ext cx="11442188" cy="567696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315874"/>
            <a:ext cx="11442188" cy="528186"/>
          </a:xfrm>
        </p:spPr>
        <p:txBody>
          <a:bodyPr anchor="ctr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67349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Only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C69CE-4771-4BFA-AD70-0E51ABA58D6D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367091"/>
            <a:ext cx="11422799" cy="612381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492135"/>
            <a:ext cx="10515600" cy="1325880"/>
          </a:xfrm>
        </p:spPr>
        <p:txBody>
          <a:bodyPr anchor="ctr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2530033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E4242-8CA0-457D-B3B1-7D78B4164321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76" y="2220977"/>
            <a:ext cx="10688608" cy="399558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640080"/>
            <a:ext cx="10690155" cy="118554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45527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D6F41-6645-4089-A6BB-7B692A44A4CC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33992" y="2386584"/>
            <a:ext cx="4804811" cy="245973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228600" indent="0">
              <a:lnSpc>
                <a:spcPct val="100000"/>
              </a:lnSpc>
              <a:buNone/>
              <a:defRPr/>
            </a:lvl2pPr>
            <a:lvl3pPr marL="457200" indent="0">
              <a:lnSpc>
                <a:spcPct val="100000"/>
              </a:lnSpc>
              <a:buNone/>
              <a:defRPr/>
            </a:lvl3pPr>
            <a:lvl4pPr marL="685800" indent="0">
              <a:lnSpc>
                <a:spcPct val="100000"/>
              </a:lnSpc>
              <a:buNone/>
              <a:defRPr/>
            </a:lvl4pPr>
            <a:lvl5pPr marL="914400"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2385975"/>
            <a:ext cx="4804812" cy="2454796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01372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B73AF-3955-4569-8B4F-B329360A9CBD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9738" y="2254250"/>
            <a:ext cx="4956175" cy="3556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347" y="2258568"/>
            <a:ext cx="3813048" cy="3557016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5660723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5276D-BBED-48BC-B459-1E9A16CF46CD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DD74ED7B-D05F-9923-6EB3-4AA483A680F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14320" y="1538288"/>
            <a:ext cx="5824481" cy="475234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1537853"/>
            <a:ext cx="4317026" cy="4752779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3852228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38C57-8E3B-4697-92F8-0ED9B71F7E17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38655" y="640080"/>
            <a:ext cx="5779644" cy="557648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151" y="640080"/>
            <a:ext cx="4296522" cy="557648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45114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DC593-EA98-4C39-A75F-3F3A9C691019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35995" y="640080"/>
            <a:ext cx="6802805" cy="557648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640080"/>
            <a:ext cx="3338701" cy="5576486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2899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AE558-F89F-4688-94E5-77F37D49F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CD35AF-8CA2-49BB-BAE9-F29A0186EC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5CAA98-55BD-4118-A8AF-D60306078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BFF4C5-82A8-4AD8-B7E2-2882F6576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60B401-B64F-417B-8AD6-581A22E5E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24BD4C-7149-44BF-8150-F72CAA95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31216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793885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42B5C-5438-96A4-4A2A-AE939906F8A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16200000">
            <a:off x="11577950" y="230002"/>
            <a:ext cx="844059" cy="384049"/>
          </a:xfrm>
        </p:spPr>
        <p:txBody>
          <a:bodyPr/>
          <a:lstStyle/>
          <a:p>
            <a:fld id="{8FACD271-2BB0-4C13-9E3A-50B90F57CA5B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65BFCB1-FAA8-D03A-3B62-DCB2CF1CA1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608994-46CD-AAE0-DCC4-A59D26254D8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42532" y="2220977"/>
            <a:ext cx="5896267" cy="399558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2532" y="640080"/>
            <a:ext cx="5896266" cy="118554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58865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00544" y="0"/>
            <a:ext cx="4407285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81177663-FC76-DF36-EEB7-5BE4C6C82F3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C4109C0-CC82-467C-B6E8-62D4D3634E2A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515DEC4-C967-ABFB-73CF-0A90335332A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16200000">
            <a:off x="9313727" y="3338289"/>
            <a:ext cx="5372504" cy="384048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5A5085F-BE80-B110-AA1F-9DD0919E27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 rot="16200000">
            <a:off x="11679261" y="6345259"/>
            <a:ext cx="641434" cy="384046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7" y="2220977"/>
            <a:ext cx="6282871" cy="399558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521" y="640080"/>
            <a:ext cx="6282871" cy="118554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954358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3796145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BFB53A-8FDF-F131-DCF2-D7BECE95381F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16200000">
            <a:off x="11577948" y="230003"/>
            <a:ext cx="844058" cy="384051"/>
          </a:xfrm>
        </p:spPr>
        <p:txBody>
          <a:bodyPr/>
          <a:lstStyle/>
          <a:p>
            <a:fld id="{1A5F77D0-C28E-4573-88F0-0A30FF98888E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46E4B5-B423-4137-0255-D68BAC85BE9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FEC5A8-0DCB-9EEB-83E2-0411804C543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44788" y="2220977"/>
            <a:ext cx="6894013" cy="3995586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4788" y="640080"/>
            <a:ext cx="6894013" cy="1185544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91841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07688" y="0"/>
            <a:ext cx="4100261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CAD5B-18BB-E21E-3A4C-7BAACB8519A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1F1191D-5EC4-40DF-9DB6-A6385AB88B55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20916D3-99FA-E971-607F-14E290E5885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16200000">
            <a:off x="9313724" y="3338288"/>
            <a:ext cx="5372504" cy="384048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BDEAB8E-8806-A459-E320-4CA2B455B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 rot="16200000">
            <a:off x="11679263" y="6345259"/>
            <a:ext cx="641434" cy="38404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7" y="2220977"/>
            <a:ext cx="6569391" cy="3995588"/>
          </a:xfrm>
        </p:spPr>
        <p:txBody>
          <a:bodyPr/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640080"/>
            <a:ext cx="6569391" cy="1185544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1551149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611509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77947" y="230005"/>
            <a:ext cx="844059" cy="384049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EE468DAA-49F6-4492-82E6-75555EB31418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80661" y="2506738"/>
            <a:ext cx="4058141" cy="370847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0661" y="640080"/>
            <a:ext cx="4058142" cy="1469952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87468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42313" y="0"/>
            <a:ext cx="6445856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69792" y="219040"/>
            <a:ext cx="841248" cy="403167"/>
          </a:xfrm>
        </p:spPr>
        <p:txBody>
          <a:bodyPr/>
          <a:lstStyle/>
          <a:p>
            <a:fld id="{41D22668-A3AE-429F-A351-A1583BA90793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302759" y="3327321"/>
            <a:ext cx="5375314" cy="403168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11669700" y="6335696"/>
            <a:ext cx="641433" cy="403167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8" y="2506737"/>
            <a:ext cx="4243632" cy="370982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507" y="640079"/>
            <a:ext cx="4244436" cy="1470381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1221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6492240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77947" y="230005"/>
            <a:ext cx="844060" cy="384048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B3A2E2B-8F4D-437C-9F55-5E913AFC716A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040888" y="1745672"/>
            <a:ext cx="4218419" cy="4470891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9" y="640080"/>
            <a:ext cx="4217598" cy="9326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02340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24251" y="0"/>
            <a:ext cx="6274280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74644" y="223888"/>
            <a:ext cx="841248" cy="393471"/>
          </a:xfrm>
        </p:spPr>
        <p:txBody>
          <a:bodyPr/>
          <a:lstStyle/>
          <a:p>
            <a:fld id="{46C70014-48FC-4647-9615-BBD39F98887D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307611" y="3332170"/>
            <a:ext cx="5375316" cy="393471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11675228" y="6339869"/>
            <a:ext cx="640080" cy="393471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7" y="1602889"/>
            <a:ext cx="4426953" cy="4613676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320040"/>
            <a:ext cx="4426953" cy="115375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53403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584144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305F20-8340-4F06-2EA5-4D05FFED458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16200000">
            <a:off x="11579353" y="228599"/>
            <a:ext cx="841248" cy="384051"/>
          </a:xfrm>
        </p:spPr>
        <p:txBody>
          <a:bodyPr/>
          <a:lstStyle/>
          <a:p>
            <a:fld id="{C089F4EF-3CDF-46D7-ADF4-3A52C84FD8BE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09198F5-FF38-389C-E060-120AC630180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16200000">
            <a:off x="9312317" y="3336881"/>
            <a:ext cx="5375316" cy="384051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963CA08-6B63-DC1E-8CB3-C323C904012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32918" y="2285999"/>
            <a:ext cx="3126383" cy="393056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2791" y="640079"/>
            <a:ext cx="3126511" cy="1470381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61377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82601" y="0"/>
            <a:ext cx="7430217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81787" y="227618"/>
            <a:ext cx="841248" cy="379182"/>
          </a:xfrm>
        </p:spPr>
        <p:txBody>
          <a:bodyPr/>
          <a:lstStyle/>
          <a:p>
            <a:fld id="{E635C43F-DBB1-4D83-B442-E1529AA900C2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332304" y="3318349"/>
            <a:ext cx="5340213" cy="379182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11662434" y="6328433"/>
            <a:ext cx="679953" cy="379181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8" y="2346897"/>
            <a:ext cx="3285306" cy="383115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8" y="640079"/>
            <a:ext cx="3285306" cy="1470381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612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9" Type="http://schemas.openxmlformats.org/officeDocument/2006/relationships/slideLayout" Target="../slideLayouts/slideLayout61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34" Type="http://schemas.openxmlformats.org/officeDocument/2006/relationships/slideLayout" Target="../slideLayouts/slideLayout56.xml"/><Relationship Id="rId42" Type="http://schemas.openxmlformats.org/officeDocument/2006/relationships/slideLayout" Target="../slideLayouts/slideLayout64.xml"/><Relationship Id="rId47" Type="http://schemas.openxmlformats.org/officeDocument/2006/relationships/slideLayout" Target="../slideLayouts/slideLayout69.xml"/><Relationship Id="rId50" Type="http://schemas.openxmlformats.org/officeDocument/2006/relationships/slideLayout" Target="../slideLayouts/slideLayout72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33" Type="http://schemas.openxmlformats.org/officeDocument/2006/relationships/slideLayout" Target="../slideLayouts/slideLayout55.xml"/><Relationship Id="rId38" Type="http://schemas.openxmlformats.org/officeDocument/2006/relationships/slideLayout" Target="../slideLayouts/slideLayout60.xml"/><Relationship Id="rId46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6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slideLayout" Target="../slideLayouts/slideLayout54.xml"/><Relationship Id="rId37" Type="http://schemas.openxmlformats.org/officeDocument/2006/relationships/slideLayout" Target="../slideLayouts/slideLayout59.xml"/><Relationship Id="rId40" Type="http://schemas.openxmlformats.org/officeDocument/2006/relationships/slideLayout" Target="../slideLayouts/slideLayout62.xml"/><Relationship Id="rId45" Type="http://schemas.openxmlformats.org/officeDocument/2006/relationships/slideLayout" Target="../slideLayouts/slideLayout67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36" Type="http://schemas.openxmlformats.org/officeDocument/2006/relationships/slideLayout" Target="../slideLayouts/slideLayout58.xml"/><Relationship Id="rId49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53.xml"/><Relationship Id="rId44" Type="http://schemas.openxmlformats.org/officeDocument/2006/relationships/slideLayout" Target="../slideLayouts/slideLayout66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Relationship Id="rId35" Type="http://schemas.openxmlformats.org/officeDocument/2006/relationships/slideLayout" Target="../slideLayouts/slideLayout57.xml"/><Relationship Id="rId43" Type="http://schemas.openxmlformats.org/officeDocument/2006/relationships/slideLayout" Target="../slideLayouts/slideLayout65.xml"/><Relationship Id="rId48" Type="http://schemas.openxmlformats.org/officeDocument/2006/relationships/slideLayout" Target="../slideLayouts/slideLayout70.xml"/><Relationship Id="rId8" Type="http://schemas.openxmlformats.org/officeDocument/2006/relationships/slideLayout" Target="../slideLayouts/slideLayout30.xml"/><Relationship Id="rId5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5.xml"/><Relationship Id="rId18" Type="http://schemas.openxmlformats.org/officeDocument/2006/relationships/slideLayout" Target="../slideLayouts/slideLayout90.xml"/><Relationship Id="rId26" Type="http://schemas.openxmlformats.org/officeDocument/2006/relationships/slideLayout" Target="../slideLayouts/slideLayout98.xml"/><Relationship Id="rId39" Type="http://schemas.openxmlformats.org/officeDocument/2006/relationships/slideLayout" Target="../slideLayouts/slideLayout111.xml"/><Relationship Id="rId21" Type="http://schemas.openxmlformats.org/officeDocument/2006/relationships/slideLayout" Target="../slideLayouts/slideLayout93.xml"/><Relationship Id="rId34" Type="http://schemas.openxmlformats.org/officeDocument/2006/relationships/slideLayout" Target="../slideLayouts/slideLayout106.xml"/><Relationship Id="rId42" Type="http://schemas.openxmlformats.org/officeDocument/2006/relationships/slideLayout" Target="../slideLayouts/slideLayout114.xml"/><Relationship Id="rId47" Type="http://schemas.openxmlformats.org/officeDocument/2006/relationships/slideLayout" Target="../slideLayouts/slideLayout119.xml"/><Relationship Id="rId50" Type="http://schemas.openxmlformats.org/officeDocument/2006/relationships/slideLayout" Target="../slideLayouts/slideLayout122.xml"/><Relationship Id="rId55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5" Type="http://schemas.openxmlformats.org/officeDocument/2006/relationships/slideLayout" Target="../slideLayouts/slideLayout97.xml"/><Relationship Id="rId33" Type="http://schemas.openxmlformats.org/officeDocument/2006/relationships/slideLayout" Target="../slideLayouts/slideLayout105.xml"/><Relationship Id="rId38" Type="http://schemas.openxmlformats.org/officeDocument/2006/relationships/slideLayout" Target="../slideLayouts/slideLayout110.xml"/><Relationship Id="rId46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20" Type="http://schemas.openxmlformats.org/officeDocument/2006/relationships/slideLayout" Target="../slideLayouts/slideLayout92.xml"/><Relationship Id="rId29" Type="http://schemas.openxmlformats.org/officeDocument/2006/relationships/slideLayout" Target="../slideLayouts/slideLayout101.xml"/><Relationship Id="rId41" Type="http://schemas.openxmlformats.org/officeDocument/2006/relationships/slideLayout" Target="../slideLayouts/slideLayout113.xml"/><Relationship Id="rId54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24" Type="http://schemas.openxmlformats.org/officeDocument/2006/relationships/slideLayout" Target="../slideLayouts/slideLayout96.xml"/><Relationship Id="rId32" Type="http://schemas.openxmlformats.org/officeDocument/2006/relationships/slideLayout" Target="../slideLayouts/slideLayout104.xml"/><Relationship Id="rId37" Type="http://schemas.openxmlformats.org/officeDocument/2006/relationships/slideLayout" Target="../slideLayouts/slideLayout109.xml"/><Relationship Id="rId40" Type="http://schemas.openxmlformats.org/officeDocument/2006/relationships/slideLayout" Target="../slideLayouts/slideLayout112.xml"/><Relationship Id="rId45" Type="http://schemas.openxmlformats.org/officeDocument/2006/relationships/slideLayout" Target="../slideLayouts/slideLayout117.xml"/><Relationship Id="rId53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23" Type="http://schemas.openxmlformats.org/officeDocument/2006/relationships/slideLayout" Target="../slideLayouts/slideLayout95.xml"/><Relationship Id="rId28" Type="http://schemas.openxmlformats.org/officeDocument/2006/relationships/slideLayout" Target="../slideLayouts/slideLayout100.xml"/><Relationship Id="rId36" Type="http://schemas.openxmlformats.org/officeDocument/2006/relationships/slideLayout" Target="../slideLayouts/slideLayout108.xml"/><Relationship Id="rId49" Type="http://schemas.openxmlformats.org/officeDocument/2006/relationships/slideLayout" Target="../slideLayouts/slideLayout121.xml"/><Relationship Id="rId57" Type="http://schemas.openxmlformats.org/officeDocument/2006/relationships/theme" Target="../theme/theme3.xml"/><Relationship Id="rId10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91.xml"/><Relationship Id="rId31" Type="http://schemas.openxmlformats.org/officeDocument/2006/relationships/slideLayout" Target="../slideLayouts/slideLayout103.xml"/><Relationship Id="rId44" Type="http://schemas.openxmlformats.org/officeDocument/2006/relationships/slideLayout" Target="../slideLayouts/slideLayout116.xml"/><Relationship Id="rId52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Relationship Id="rId22" Type="http://schemas.openxmlformats.org/officeDocument/2006/relationships/slideLayout" Target="../slideLayouts/slideLayout94.xml"/><Relationship Id="rId27" Type="http://schemas.openxmlformats.org/officeDocument/2006/relationships/slideLayout" Target="../slideLayouts/slideLayout99.xml"/><Relationship Id="rId30" Type="http://schemas.openxmlformats.org/officeDocument/2006/relationships/slideLayout" Target="../slideLayouts/slideLayout102.xml"/><Relationship Id="rId35" Type="http://schemas.openxmlformats.org/officeDocument/2006/relationships/slideLayout" Target="../slideLayouts/slideLayout107.xml"/><Relationship Id="rId43" Type="http://schemas.openxmlformats.org/officeDocument/2006/relationships/slideLayout" Target="../slideLayouts/slideLayout115.xml"/><Relationship Id="rId48" Type="http://schemas.openxmlformats.org/officeDocument/2006/relationships/slideLayout" Target="../slideLayouts/slideLayout120.xml"/><Relationship Id="rId56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80.xml"/><Relationship Id="rId51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7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.xml"/><Relationship Id="rId13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48.xml"/><Relationship Id="rId12" Type="http://schemas.openxmlformats.org/officeDocument/2006/relationships/slideLayout" Target="../slideLayouts/slideLayout153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143.xml"/><Relationship Id="rId16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46.xml"/><Relationship Id="rId15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Relationship Id="rId14" Type="http://schemas.openxmlformats.org/officeDocument/2006/relationships/slideLayout" Target="../slideLayouts/slideLayout155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70.xml"/><Relationship Id="rId18" Type="http://schemas.openxmlformats.org/officeDocument/2006/relationships/slideLayout" Target="../slideLayouts/slideLayout175.xml"/><Relationship Id="rId26" Type="http://schemas.openxmlformats.org/officeDocument/2006/relationships/slideLayout" Target="../slideLayouts/slideLayout183.xml"/><Relationship Id="rId39" Type="http://schemas.openxmlformats.org/officeDocument/2006/relationships/slideLayout" Target="../slideLayouts/slideLayout196.xml"/><Relationship Id="rId21" Type="http://schemas.openxmlformats.org/officeDocument/2006/relationships/slideLayout" Target="../slideLayouts/slideLayout178.xml"/><Relationship Id="rId34" Type="http://schemas.openxmlformats.org/officeDocument/2006/relationships/slideLayout" Target="../slideLayouts/slideLayout191.xml"/><Relationship Id="rId42" Type="http://schemas.openxmlformats.org/officeDocument/2006/relationships/slideLayout" Target="../slideLayouts/slideLayout199.xml"/><Relationship Id="rId47" Type="http://schemas.openxmlformats.org/officeDocument/2006/relationships/slideLayout" Target="../slideLayouts/slideLayout204.xml"/><Relationship Id="rId50" Type="http://schemas.openxmlformats.org/officeDocument/2006/relationships/slideLayout" Target="../slideLayouts/slideLayout207.xml"/><Relationship Id="rId55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164.xml"/><Relationship Id="rId2" Type="http://schemas.openxmlformats.org/officeDocument/2006/relationships/slideLayout" Target="../slideLayouts/slideLayout159.xml"/><Relationship Id="rId16" Type="http://schemas.openxmlformats.org/officeDocument/2006/relationships/slideLayout" Target="../slideLayouts/slideLayout173.xml"/><Relationship Id="rId20" Type="http://schemas.openxmlformats.org/officeDocument/2006/relationships/slideLayout" Target="../slideLayouts/slideLayout177.xml"/><Relationship Id="rId29" Type="http://schemas.openxmlformats.org/officeDocument/2006/relationships/slideLayout" Target="../slideLayouts/slideLayout186.xml"/><Relationship Id="rId41" Type="http://schemas.openxmlformats.org/officeDocument/2006/relationships/slideLayout" Target="../slideLayouts/slideLayout198.xml"/><Relationship Id="rId54" Type="http://schemas.openxmlformats.org/officeDocument/2006/relationships/slideLayout" Target="../slideLayouts/slideLayout211.xml"/><Relationship Id="rId62" Type="http://schemas.openxmlformats.org/officeDocument/2006/relationships/theme" Target="../theme/theme6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24" Type="http://schemas.openxmlformats.org/officeDocument/2006/relationships/slideLayout" Target="../slideLayouts/slideLayout181.xml"/><Relationship Id="rId32" Type="http://schemas.openxmlformats.org/officeDocument/2006/relationships/slideLayout" Target="../slideLayouts/slideLayout189.xml"/><Relationship Id="rId37" Type="http://schemas.openxmlformats.org/officeDocument/2006/relationships/slideLayout" Target="../slideLayouts/slideLayout194.xml"/><Relationship Id="rId40" Type="http://schemas.openxmlformats.org/officeDocument/2006/relationships/slideLayout" Target="../slideLayouts/slideLayout197.xml"/><Relationship Id="rId45" Type="http://schemas.openxmlformats.org/officeDocument/2006/relationships/slideLayout" Target="../slideLayouts/slideLayout202.xml"/><Relationship Id="rId53" Type="http://schemas.openxmlformats.org/officeDocument/2006/relationships/slideLayout" Target="../slideLayouts/slideLayout210.xml"/><Relationship Id="rId58" Type="http://schemas.openxmlformats.org/officeDocument/2006/relationships/slideLayout" Target="../slideLayouts/slideLayout215.xml"/><Relationship Id="rId5" Type="http://schemas.openxmlformats.org/officeDocument/2006/relationships/slideLayout" Target="../slideLayouts/slideLayout162.xml"/><Relationship Id="rId15" Type="http://schemas.openxmlformats.org/officeDocument/2006/relationships/slideLayout" Target="../slideLayouts/slideLayout172.xml"/><Relationship Id="rId23" Type="http://schemas.openxmlformats.org/officeDocument/2006/relationships/slideLayout" Target="../slideLayouts/slideLayout180.xml"/><Relationship Id="rId28" Type="http://schemas.openxmlformats.org/officeDocument/2006/relationships/slideLayout" Target="../slideLayouts/slideLayout185.xml"/><Relationship Id="rId36" Type="http://schemas.openxmlformats.org/officeDocument/2006/relationships/slideLayout" Target="../slideLayouts/slideLayout193.xml"/><Relationship Id="rId49" Type="http://schemas.openxmlformats.org/officeDocument/2006/relationships/slideLayout" Target="../slideLayouts/slideLayout206.xml"/><Relationship Id="rId57" Type="http://schemas.openxmlformats.org/officeDocument/2006/relationships/slideLayout" Target="../slideLayouts/slideLayout214.xml"/><Relationship Id="rId61" Type="http://schemas.openxmlformats.org/officeDocument/2006/relationships/slideLayout" Target="../slideLayouts/slideLayout218.xml"/><Relationship Id="rId10" Type="http://schemas.openxmlformats.org/officeDocument/2006/relationships/slideLayout" Target="../slideLayouts/slideLayout167.xml"/><Relationship Id="rId19" Type="http://schemas.openxmlformats.org/officeDocument/2006/relationships/slideLayout" Target="../slideLayouts/slideLayout176.xml"/><Relationship Id="rId31" Type="http://schemas.openxmlformats.org/officeDocument/2006/relationships/slideLayout" Target="../slideLayouts/slideLayout188.xml"/><Relationship Id="rId44" Type="http://schemas.openxmlformats.org/officeDocument/2006/relationships/slideLayout" Target="../slideLayouts/slideLayout201.xml"/><Relationship Id="rId52" Type="http://schemas.openxmlformats.org/officeDocument/2006/relationships/slideLayout" Target="../slideLayouts/slideLayout209.xml"/><Relationship Id="rId60" Type="http://schemas.openxmlformats.org/officeDocument/2006/relationships/slideLayout" Target="../slideLayouts/slideLayout21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Relationship Id="rId14" Type="http://schemas.openxmlformats.org/officeDocument/2006/relationships/slideLayout" Target="../slideLayouts/slideLayout171.xml"/><Relationship Id="rId22" Type="http://schemas.openxmlformats.org/officeDocument/2006/relationships/slideLayout" Target="../slideLayouts/slideLayout179.xml"/><Relationship Id="rId27" Type="http://schemas.openxmlformats.org/officeDocument/2006/relationships/slideLayout" Target="../slideLayouts/slideLayout184.xml"/><Relationship Id="rId30" Type="http://schemas.openxmlformats.org/officeDocument/2006/relationships/slideLayout" Target="../slideLayouts/slideLayout187.xml"/><Relationship Id="rId35" Type="http://schemas.openxmlformats.org/officeDocument/2006/relationships/slideLayout" Target="../slideLayouts/slideLayout192.xml"/><Relationship Id="rId43" Type="http://schemas.openxmlformats.org/officeDocument/2006/relationships/slideLayout" Target="../slideLayouts/slideLayout200.xml"/><Relationship Id="rId48" Type="http://schemas.openxmlformats.org/officeDocument/2006/relationships/slideLayout" Target="../slideLayouts/slideLayout205.xml"/><Relationship Id="rId56" Type="http://schemas.openxmlformats.org/officeDocument/2006/relationships/slideLayout" Target="../slideLayouts/slideLayout213.xml"/><Relationship Id="rId8" Type="http://schemas.openxmlformats.org/officeDocument/2006/relationships/slideLayout" Target="../slideLayouts/slideLayout165.xml"/><Relationship Id="rId51" Type="http://schemas.openxmlformats.org/officeDocument/2006/relationships/slideLayout" Target="../slideLayouts/slideLayout208.xml"/><Relationship Id="rId3" Type="http://schemas.openxmlformats.org/officeDocument/2006/relationships/slideLayout" Target="../slideLayouts/slideLayout160.xml"/><Relationship Id="rId12" Type="http://schemas.openxmlformats.org/officeDocument/2006/relationships/slideLayout" Target="../slideLayouts/slideLayout169.xml"/><Relationship Id="rId17" Type="http://schemas.openxmlformats.org/officeDocument/2006/relationships/slideLayout" Target="../slideLayouts/slideLayout174.xml"/><Relationship Id="rId25" Type="http://schemas.openxmlformats.org/officeDocument/2006/relationships/slideLayout" Target="../slideLayouts/slideLayout182.xml"/><Relationship Id="rId33" Type="http://schemas.openxmlformats.org/officeDocument/2006/relationships/slideLayout" Target="../slideLayouts/slideLayout190.xml"/><Relationship Id="rId38" Type="http://schemas.openxmlformats.org/officeDocument/2006/relationships/slideLayout" Target="../slideLayouts/slideLayout195.xml"/><Relationship Id="rId46" Type="http://schemas.openxmlformats.org/officeDocument/2006/relationships/slideLayout" Target="../slideLayouts/slideLayout203.xml"/><Relationship Id="rId59" Type="http://schemas.openxmlformats.org/officeDocument/2006/relationships/slideLayout" Target="../slideLayouts/slideLayout2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436E0F2-A64B-471E-93C0-8DFE08CC57C8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C1E3AB1-2A8C-4607-9FAE-D8BDB280FE1A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6D66059-832F-40B6-A35F-F56C8F38A1E7}"/>
              </a:ext>
            </a:extLst>
          </p:cNvPr>
          <p:cNvCxnSpPr>
            <a:cxnSpLocks/>
          </p:cNvCxnSpPr>
          <p:nvPr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15E2ED-7EA9-448D-83FA-54C3DF9723BD}"/>
              </a:ext>
            </a:extLst>
          </p:cNvPr>
          <p:cNvCxnSpPr>
            <a:cxnSpLocks/>
          </p:cNvCxnSpPr>
          <p:nvPr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595356-EABD-4767-AC9D-EA21FF115EC0}"/>
              </a:ext>
            </a:extLst>
          </p:cNvPr>
          <p:cNvCxnSpPr>
            <a:cxnSpLocks/>
          </p:cNvCxnSpPr>
          <p:nvPr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8CD9F06-9628-469C-B788-A894E3E08281}"/>
              </a:ext>
            </a:extLst>
          </p:cNvPr>
          <p:cNvCxnSpPr>
            <a:cxnSpLocks/>
          </p:cNvCxnSpPr>
          <p:nvPr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550A431-0B61-421B-B4B7-24C0CFF0F938}"/>
              </a:ext>
            </a:extLst>
          </p:cNvPr>
          <p:cNvCxnSpPr>
            <a:cxnSpLocks/>
          </p:cNvCxnSpPr>
          <p:nvPr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5B94C5-D205-4339-B029-5D0FD2E5F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906000" cy="138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6DC5C-BD34-4CE4-8AA7-A6A4B9516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2009554"/>
            <a:ext cx="9906000" cy="4024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192A7-D622-449D-9FC2-48FDE4D69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D6D8061D-18C3-4F4F-85EF-561633F58754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5B93C-2BE9-4847-BFE5-D3CBCC6E9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="1" spc="30" baseline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70A99-395E-4F22-8AAB-6C7EE743D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273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  <p:sldLayoutId id="2147483743" r:id="rId18"/>
    <p:sldLayoutId id="2147483744" r:id="rId19"/>
    <p:sldLayoutId id="2147483745" r:id="rId20"/>
    <p:sldLayoutId id="2147483746" r:id="rId21"/>
    <p:sldLayoutId id="2147483747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36">
          <p15:clr>
            <a:srgbClr val="F26B43"/>
          </p15:clr>
        </p15:guide>
        <p15:guide id="4" orient="horz" pos="3984">
          <p15:clr>
            <a:srgbClr val="F26B43"/>
          </p15:clr>
        </p15:guide>
        <p15:guide id="5" pos="336">
          <p15:clr>
            <a:srgbClr val="F26B43"/>
          </p15:clr>
        </p15:guide>
        <p15:guide id="6" pos="7344">
          <p15:clr>
            <a:srgbClr val="F26B43"/>
          </p15:clr>
        </p15:guide>
        <p15:guide id="7" pos="720">
          <p15:clr>
            <a:srgbClr val="F26B43"/>
          </p15:clr>
        </p15:guide>
        <p15:guide id="8" pos="69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0C748914-8664-457B-A714-4A5A7F87DF93}" type="datetime1">
              <a:rPr lang="en-US" smtClean="0"/>
              <a:pPr/>
              <a:t>11/26/2025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182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  <p:sldLayoutId id="2147483784" r:id="rId15"/>
    <p:sldLayoutId id="2147483785" r:id="rId16"/>
    <p:sldLayoutId id="2147483786" r:id="rId17"/>
    <p:sldLayoutId id="2147483787" r:id="rId18"/>
    <p:sldLayoutId id="2147483788" r:id="rId19"/>
    <p:sldLayoutId id="2147483789" r:id="rId20"/>
    <p:sldLayoutId id="2147483790" r:id="rId21"/>
    <p:sldLayoutId id="2147483791" r:id="rId22"/>
    <p:sldLayoutId id="2147483792" r:id="rId23"/>
    <p:sldLayoutId id="2147483793" r:id="rId24"/>
    <p:sldLayoutId id="2147483794" r:id="rId25"/>
    <p:sldLayoutId id="2147483795" r:id="rId26"/>
    <p:sldLayoutId id="2147483796" r:id="rId27"/>
    <p:sldLayoutId id="2147483797" r:id="rId28"/>
    <p:sldLayoutId id="2147483798" r:id="rId29"/>
    <p:sldLayoutId id="2147483799" r:id="rId30"/>
    <p:sldLayoutId id="2147483800" r:id="rId31"/>
    <p:sldLayoutId id="2147483801" r:id="rId32"/>
    <p:sldLayoutId id="2147483802" r:id="rId33"/>
    <p:sldLayoutId id="2147483803" r:id="rId34"/>
    <p:sldLayoutId id="2147483804" r:id="rId35"/>
    <p:sldLayoutId id="2147483805" r:id="rId36"/>
    <p:sldLayoutId id="2147483806" r:id="rId37"/>
    <p:sldLayoutId id="2147483807" r:id="rId38"/>
    <p:sldLayoutId id="2147483808" r:id="rId39"/>
    <p:sldLayoutId id="2147483809" r:id="rId40"/>
    <p:sldLayoutId id="2147483810" r:id="rId41"/>
    <p:sldLayoutId id="2147483811" r:id="rId42"/>
    <p:sldLayoutId id="2147483812" r:id="rId43"/>
    <p:sldLayoutId id="2147483813" r:id="rId44"/>
    <p:sldLayoutId id="2147483814" r:id="rId45"/>
    <p:sldLayoutId id="2147483815" r:id="rId46"/>
    <p:sldLayoutId id="2147483816" r:id="rId47"/>
    <p:sldLayoutId id="2147483817" r:id="rId48"/>
    <p:sldLayoutId id="2147483818" r:id="rId49"/>
    <p:sldLayoutId id="2147483819" r:id="rId50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b="0" i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D688C66-2A77-64CD-38B5-90492185CACE}"/>
              </a:ext>
            </a:extLst>
          </p:cNvPr>
          <p:cNvSpPr/>
          <p:nvPr/>
        </p:nvSpPr>
        <p:spPr>
          <a:xfrm rot="5400000" flipH="1" flipV="1">
            <a:off x="8570975" y="3236976"/>
            <a:ext cx="6858000" cy="3840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DCDB3F9-C083-E428-E97B-C0CC63BC02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11577948" y="230006"/>
            <a:ext cx="844062" cy="3840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91CE83-67BA-4B15-B48A-7DC5C0636664}" type="datetime1">
              <a:rPr lang="en-US" smtClean="0"/>
              <a:pPr/>
              <a:t>11/26/2025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9035839-CD36-5568-9808-CCDD9953C9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9313725" y="3338288"/>
            <a:ext cx="5372505" cy="384047"/>
          </a:xfrm>
          <a:prstGeom prst="rect">
            <a:avLst/>
          </a:prstGeom>
          <a:noFill/>
        </p:spPr>
        <p:txBody>
          <a:bodyPr vert="horz" lIns="210312" tIns="45720" rIns="91440" bIns="45720" rtlCol="0" anchor="ctr"/>
          <a:lstStyle>
            <a:lvl1pPr algn="l">
              <a:defRPr sz="1200" b="1" cap="all" spc="3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33E5E79-C396-3919-759D-5AD893CE42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rot="16200000">
            <a:off x="11679259" y="6345258"/>
            <a:ext cx="641433" cy="3840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5490" y="2220977"/>
            <a:ext cx="10953964" cy="3955986"/>
          </a:xfrm>
          <a:prstGeom prst="rect">
            <a:avLst/>
          </a:prstGeom>
        </p:spPr>
        <p:txBody>
          <a:bodyPr vert="horz" lIns="9144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058" y="640080"/>
            <a:ext cx="10953964" cy="1095059"/>
          </a:xfrm>
          <a:prstGeom prst="rect">
            <a:avLst/>
          </a:prstGeom>
        </p:spPr>
        <p:txBody>
          <a:bodyPr vert="horz" lIns="91440" tIns="9144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357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  <p:sldLayoutId id="2147483913" r:id="rId14"/>
    <p:sldLayoutId id="2147483914" r:id="rId15"/>
    <p:sldLayoutId id="2147483915" r:id="rId16"/>
    <p:sldLayoutId id="2147483916" r:id="rId17"/>
    <p:sldLayoutId id="2147483917" r:id="rId18"/>
    <p:sldLayoutId id="2147483918" r:id="rId19"/>
    <p:sldLayoutId id="2147483919" r:id="rId20"/>
    <p:sldLayoutId id="2147483920" r:id="rId21"/>
    <p:sldLayoutId id="2147483921" r:id="rId22"/>
    <p:sldLayoutId id="2147483922" r:id="rId23"/>
    <p:sldLayoutId id="2147483923" r:id="rId24"/>
    <p:sldLayoutId id="2147483924" r:id="rId25"/>
    <p:sldLayoutId id="2147483925" r:id="rId26"/>
    <p:sldLayoutId id="2147483926" r:id="rId27"/>
    <p:sldLayoutId id="2147483927" r:id="rId28"/>
    <p:sldLayoutId id="2147483928" r:id="rId29"/>
    <p:sldLayoutId id="2147483929" r:id="rId30"/>
    <p:sldLayoutId id="2147483930" r:id="rId31"/>
    <p:sldLayoutId id="2147483931" r:id="rId32"/>
    <p:sldLayoutId id="2147483932" r:id="rId33"/>
    <p:sldLayoutId id="2147483933" r:id="rId34"/>
    <p:sldLayoutId id="2147483934" r:id="rId35"/>
    <p:sldLayoutId id="2147483935" r:id="rId36"/>
    <p:sldLayoutId id="2147483936" r:id="rId37"/>
    <p:sldLayoutId id="2147483937" r:id="rId38"/>
    <p:sldLayoutId id="2147483938" r:id="rId39"/>
    <p:sldLayoutId id="2147483939" r:id="rId40"/>
    <p:sldLayoutId id="2147483940" r:id="rId41"/>
    <p:sldLayoutId id="2147483941" r:id="rId42"/>
    <p:sldLayoutId id="2147483942" r:id="rId43"/>
    <p:sldLayoutId id="2147483943" r:id="rId44"/>
    <p:sldLayoutId id="2147483944" r:id="rId45"/>
    <p:sldLayoutId id="2147483945" r:id="rId46"/>
    <p:sldLayoutId id="2147483946" r:id="rId47"/>
    <p:sldLayoutId id="2147483947" r:id="rId48"/>
    <p:sldLayoutId id="2147483948" r:id="rId49"/>
    <p:sldLayoutId id="2147483949" r:id="rId50"/>
    <p:sldLayoutId id="2147483950" r:id="rId51"/>
    <p:sldLayoutId id="2147483951" r:id="rId52"/>
    <p:sldLayoutId id="2147483952" r:id="rId53"/>
    <p:sldLayoutId id="2147483953" r:id="rId54"/>
    <p:sldLayoutId id="2147483954" r:id="rId55"/>
    <p:sldLayoutId id="2147483955" r:id="rId56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cap="all" spc="600" baseline="0">
          <a:solidFill>
            <a:schemeClr val="tx1"/>
          </a:solidFill>
          <a:latin typeface="+mj-lt"/>
          <a:ea typeface="+mj-ea"/>
          <a:cs typeface="Arial Black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buFontTx/>
        <a:buNone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2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6" orient="horz" pos="2160">
          <p15:clr>
            <a:srgbClr val="A4A3A4"/>
          </p15:clr>
        </p15:guide>
        <p15:guide id="27" orient="horz" pos="1152">
          <p15:clr>
            <a:srgbClr val="547EBF"/>
          </p15:clr>
        </p15:guide>
        <p15:guide id="28" pos="7440">
          <p15:clr>
            <a:srgbClr val="547EBF"/>
          </p15:clr>
        </p15:guide>
        <p15:guide id="29" orient="horz" pos="4080">
          <p15:clr>
            <a:srgbClr val="547EBF"/>
          </p15:clr>
        </p15:guide>
        <p15:guide id="30">
          <p15:clr>
            <a:srgbClr val="547EBF"/>
          </p15:clr>
        </p15:guide>
        <p15:guide id="31" pos="7680">
          <p15:clr>
            <a:srgbClr val="547EBF"/>
          </p15:clr>
        </p15:guide>
        <p15:guide id="32" pos="528">
          <p15:clr>
            <a:srgbClr val="547EBF"/>
          </p15:clr>
        </p15:guide>
        <p15:guide id="33" pos="6912">
          <p15:clr>
            <a:srgbClr val="547EBF"/>
          </p15:clr>
        </p15:guide>
        <p15:guide id="34" orient="horz" pos="240">
          <p15:clr>
            <a:srgbClr val="547EBF"/>
          </p15:clr>
        </p15:guide>
        <p15:guide id="35" orient="horz" pos="552">
          <p15:clr>
            <a:srgbClr val="547EBF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Ορθογώνιο 6"/>
          <p:cNvSpPr/>
          <p:nvPr/>
        </p:nvSpPr>
        <p:spPr bwMode="ltGray">
          <a:xfrm>
            <a:off x="1587" y="6583680"/>
            <a:ext cx="12188826" cy="2743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l-GR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Ορθογώνιο 7"/>
          <p:cNvSpPr/>
          <p:nvPr/>
        </p:nvSpPr>
        <p:spPr bwMode="white">
          <a:xfrm>
            <a:off x="1587" y="6583680"/>
            <a:ext cx="12188826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noProof="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Πλαίσιο κράτησης θέσης τίτλου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l-GR" noProof="0" dirty="0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κειμένου 2"/>
          <p:cNvSpPr>
            <a:spLocks noGrp="1"/>
          </p:cNvSpPr>
          <p:nvPr>
            <p:ph type="body" idx="1"/>
          </p:nvPr>
        </p:nvSpPr>
        <p:spPr>
          <a:xfrm>
            <a:off x="1341120" y="1901952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noProof="0" dirty="0"/>
              <a:t>Κάντε κλικ για να επεξεργαστείτε τα στυλ υποδείγματος κειμένου</a:t>
            </a:r>
          </a:p>
          <a:p>
            <a:pPr lvl="1"/>
            <a:r>
              <a:rPr lang="el-GR" noProof="0" dirty="0"/>
              <a:t>Δεύτερο επίπεδο</a:t>
            </a:r>
          </a:p>
          <a:p>
            <a:pPr lvl="2"/>
            <a:r>
              <a:rPr lang="el-GR" noProof="0" dirty="0"/>
              <a:t>Τρίτο επίπεδο</a:t>
            </a:r>
          </a:p>
          <a:p>
            <a:pPr lvl="3"/>
            <a:r>
              <a:rPr lang="el-GR" noProof="0" dirty="0"/>
              <a:t>Τέταρτο επίπεδο</a:t>
            </a:r>
          </a:p>
          <a:p>
            <a:pPr lvl="4"/>
            <a:r>
              <a:rPr lang="el-GR" noProof="0" dirty="0"/>
              <a:t>Πέμπτο επίπεδο</a:t>
            </a:r>
          </a:p>
          <a:p>
            <a:pPr lvl="5"/>
            <a:r>
              <a:rPr lang="el-GR" noProof="0" dirty="0"/>
              <a:t>Έκτο</a:t>
            </a:r>
          </a:p>
          <a:p>
            <a:pPr lvl="6"/>
            <a:r>
              <a:rPr lang="el-GR" noProof="0" dirty="0"/>
              <a:t>Έβδομο</a:t>
            </a:r>
          </a:p>
          <a:p>
            <a:pPr lvl="7"/>
            <a:r>
              <a:rPr lang="el-GR" noProof="0" dirty="0"/>
              <a:t>Όγδοο</a:t>
            </a:r>
          </a:p>
          <a:p>
            <a:pPr lvl="8"/>
            <a:r>
              <a:rPr lang="el-GR" noProof="0" dirty="0"/>
              <a:t>Ένατο</a:t>
            </a:r>
          </a:p>
        </p:txBody>
      </p:sp>
      <p:sp>
        <p:nvSpPr>
          <p:cNvPr id="4" name="Πλαίσιο κράτησης θέσης ημερομηνίας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el-GR" sz="800">
                <a:solidFill>
                  <a:schemeClr val="bg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9E583DDF-CA54-461A-A486-592D2374C532}" type="datetimeFigureOut">
              <a:rPr lang="el-GR" noProof="0" smtClean="0"/>
              <a:pPr/>
              <a:t>26/11/2025</a:t>
            </a:fld>
            <a:endParaRPr lang="el-GR" noProof="0" dirty="0"/>
          </a:p>
        </p:txBody>
      </p:sp>
      <p:sp>
        <p:nvSpPr>
          <p:cNvPr id="5" name="Πλαίσιο κράτησης θέσης υποσέλιδου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el-GR" sz="800" cap="all" baseline="0">
                <a:solidFill>
                  <a:schemeClr val="bg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l-GR" noProof="0" dirty="0"/>
          </a:p>
        </p:txBody>
      </p:sp>
      <p:sp>
        <p:nvSpPr>
          <p:cNvPr id="6" name="Πλαίσιο κράτησης θέσης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el-GR" sz="800">
                <a:solidFill>
                  <a:schemeClr val="bg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A8D9AD5-F248-4919-864A-CFD76CC027D6}" type="slidenum">
              <a:rPr lang="el-GR" noProof="0" smtClean="0"/>
              <a:pPr/>
              <a:t>‹#›</a:t>
            </a:fld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val="3998531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  <p:sldLayoutId id="2147484048" r:id="rId6"/>
    <p:sldLayoutId id="2147484049" r:id="rId7"/>
    <p:sldLayoutId id="2147484050" r:id="rId8"/>
    <p:sldLayoutId id="2147484051" r:id="rId9"/>
    <p:sldLayoutId id="2147484052" r:id="rId10"/>
    <p:sldLayoutId id="2147484053" r:id="rId11"/>
    <p:sldLayoutId id="2147484054" r:id="rId12"/>
    <p:sldLayoutId id="2147484055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lang="el-GR" sz="3400" kern="1200">
          <a:solidFill>
            <a:schemeClr val="tx2">
              <a:lumMod val="75000"/>
            </a:schemeClr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2"/>
        </a:buClr>
        <a:buSzPct val="80000"/>
        <a:buFont typeface="Wingdings" pitchFamily="2" charset="2"/>
        <a:buChar char="§"/>
        <a:defRPr lang="el-GR" sz="2000" kern="1200">
          <a:solidFill>
            <a:schemeClr val="tx2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SzPct val="80000"/>
        <a:buFont typeface="Wingdings" pitchFamily="2" charset="2"/>
        <a:buChar char="§"/>
        <a:defRPr lang="el-GR" sz="1800" kern="1200">
          <a:solidFill>
            <a:schemeClr val="tx2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80000"/>
        <a:buFont typeface="Wingdings" pitchFamily="2" charset="2"/>
        <a:buChar char="§"/>
        <a:defRPr lang="el-GR" sz="1600" kern="1200">
          <a:solidFill>
            <a:schemeClr val="tx2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80000"/>
        <a:buFont typeface="Wingdings" pitchFamily="2" charset="2"/>
        <a:buChar char="§"/>
        <a:defRPr lang="el-GR" sz="1400" kern="1200">
          <a:solidFill>
            <a:schemeClr val="tx2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80000"/>
        <a:buFont typeface="Wingdings" pitchFamily="2" charset="2"/>
        <a:buChar char="§"/>
        <a:defRPr lang="el-GR" sz="1400" kern="1200">
          <a:solidFill>
            <a:schemeClr val="tx2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lang="el-GR" sz="1400" kern="1200">
          <a:solidFill>
            <a:schemeClr val="tx2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lang="el-GR" sz="1400" kern="1200" baseline="0">
          <a:solidFill>
            <a:schemeClr val="tx2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lang="el-GR" sz="1400" kern="1200" baseline="0">
          <a:solidFill>
            <a:schemeClr val="tx2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lang="el-GR" sz="1400" kern="1200" baseline="0">
          <a:solidFill>
            <a:schemeClr val="tx2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9pPr>
    </p:bodyStyle>
    <p:otherStyle>
      <a:defPPr>
        <a:defRPr lang="el-GR"/>
      </a:defPPr>
      <a:lvl1pPr marL="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360">
          <p15:clr>
            <a:srgbClr val="F26B43"/>
          </p15:clr>
        </p15:guide>
        <p15:guide id="2" pos="40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39CD9-90D5-49BD-B792-F7F07D136C39}" type="datetime1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637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  <p:sldLayoutId id="2147484068" r:id="rId12"/>
    <p:sldLayoutId id="2147484069" r:id="rId13"/>
    <p:sldLayoutId id="2147484070" r:id="rId14"/>
    <p:sldLayoutId id="2147484071" r:id="rId15"/>
    <p:sldLayoutId id="2147484072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84B65554-DB7D-CC81-D612-8170BD71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6EA75EC-5FB9-4085-AA9C-B50367B6E9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E5B98-AB07-09F6-04F8-C2EB3C12CD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69880" y="1609344"/>
            <a:ext cx="2670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32D13A-F013-C2CA-B786-0E62D08434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</a:lstStyle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9F681B-72AC-AD9A-C239-A41763E16A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479024" y="4882896"/>
            <a:ext cx="2670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fld id="{05861B11-817A-478B-9F27-B7D56C03E9A1}" type="datetime4">
              <a:rPr lang="en-US" smtClean="0"/>
              <a:t>November 26,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238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4" r:id="rId1"/>
    <p:sldLayoutId id="2147484075" r:id="rId2"/>
    <p:sldLayoutId id="2147484076" r:id="rId3"/>
    <p:sldLayoutId id="2147484077" r:id="rId4"/>
    <p:sldLayoutId id="2147484078" r:id="rId5"/>
    <p:sldLayoutId id="2147484079" r:id="rId6"/>
    <p:sldLayoutId id="2147484080" r:id="rId7"/>
    <p:sldLayoutId id="2147484081" r:id="rId8"/>
    <p:sldLayoutId id="2147484082" r:id="rId9"/>
    <p:sldLayoutId id="2147484083" r:id="rId10"/>
    <p:sldLayoutId id="2147484084" r:id="rId11"/>
    <p:sldLayoutId id="2147484085" r:id="rId12"/>
    <p:sldLayoutId id="2147484086" r:id="rId13"/>
    <p:sldLayoutId id="2147484087" r:id="rId14"/>
    <p:sldLayoutId id="2147484088" r:id="rId15"/>
    <p:sldLayoutId id="2147484089" r:id="rId16"/>
    <p:sldLayoutId id="2147484090" r:id="rId17"/>
    <p:sldLayoutId id="2147484091" r:id="rId18"/>
    <p:sldLayoutId id="2147484092" r:id="rId19"/>
    <p:sldLayoutId id="2147484093" r:id="rId20"/>
    <p:sldLayoutId id="2147484094" r:id="rId21"/>
    <p:sldLayoutId id="2147484095" r:id="rId22"/>
    <p:sldLayoutId id="2147484096" r:id="rId23"/>
    <p:sldLayoutId id="2147484097" r:id="rId24"/>
    <p:sldLayoutId id="2147484098" r:id="rId25"/>
    <p:sldLayoutId id="2147484099" r:id="rId26"/>
    <p:sldLayoutId id="2147484100" r:id="rId27"/>
    <p:sldLayoutId id="2147484101" r:id="rId28"/>
    <p:sldLayoutId id="2147484102" r:id="rId29"/>
    <p:sldLayoutId id="2147484103" r:id="rId30"/>
    <p:sldLayoutId id="2147484104" r:id="rId31"/>
    <p:sldLayoutId id="2147484105" r:id="rId32"/>
    <p:sldLayoutId id="2147484106" r:id="rId33"/>
    <p:sldLayoutId id="2147484107" r:id="rId34"/>
    <p:sldLayoutId id="2147484108" r:id="rId35"/>
    <p:sldLayoutId id="2147484109" r:id="rId36"/>
    <p:sldLayoutId id="2147484110" r:id="rId37"/>
    <p:sldLayoutId id="2147484111" r:id="rId38"/>
    <p:sldLayoutId id="2147484112" r:id="rId39"/>
    <p:sldLayoutId id="2147484113" r:id="rId40"/>
    <p:sldLayoutId id="2147484114" r:id="rId41"/>
    <p:sldLayoutId id="2147484115" r:id="rId42"/>
    <p:sldLayoutId id="2147484116" r:id="rId43"/>
    <p:sldLayoutId id="2147484117" r:id="rId44"/>
    <p:sldLayoutId id="2147484118" r:id="rId45"/>
    <p:sldLayoutId id="2147484119" r:id="rId46"/>
    <p:sldLayoutId id="2147484120" r:id="rId47"/>
    <p:sldLayoutId id="2147484121" r:id="rId48"/>
    <p:sldLayoutId id="2147484122" r:id="rId49"/>
    <p:sldLayoutId id="2147484123" r:id="rId50"/>
    <p:sldLayoutId id="2147484124" r:id="rId51"/>
    <p:sldLayoutId id="2147484125" r:id="rId52"/>
    <p:sldLayoutId id="2147484126" r:id="rId53"/>
    <p:sldLayoutId id="2147484127" r:id="rId54"/>
    <p:sldLayoutId id="2147484128" r:id="rId55"/>
    <p:sldLayoutId id="2147484129" r:id="rId56"/>
    <p:sldLayoutId id="2147484130" r:id="rId57"/>
    <p:sldLayoutId id="2147484131" r:id="rId58"/>
    <p:sldLayoutId id="2147484132" r:id="rId59"/>
    <p:sldLayoutId id="2147484133" r:id="rId60"/>
    <p:sldLayoutId id="2147484134" r:id="rId61"/>
  </p:sldLayoutIdLst>
  <p:hf hdr="0"/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lang="en-US" sz="2800" b="1" kern="1200" cap="all" spc="500" baseline="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lang="en-US" sz="1800" kern="1200" smtClean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lang="en-US"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Placeholder 7" descr="Looking up view of tall buildings">
            <a:extLst>
              <a:ext uri="{FF2B5EF4-FFF2-40B4-BE49-F238E27FC236}">
                <a16:creationId xmlns:a16="http://schemas.microsoft.com/office/drawing/2014/main" id="{A672B903-78EE-718A-C122-69D51207883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" b="61"/>
          <a:stretch/>
        </p:blipFill>
        <p:spPr>
          <a:xfrm>
            <a:off x="-18788" y="-22860"/>
            <a:ext cx="2277079" cy="6903720"/>
          </a:xfr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A33159-D030-2F82-A142-F759407283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85728" y="1316187"/>
            <a:ext cx="9210527" cy="5181595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buNone/>
            </a:pPr>
            <a:r>
              <a:rPr lang="el-GR" sz="2000" dirty="0" smtClean="0">
                <a:solidFill>
                  <a:srgbClr val="001E2E"/>
                </a:solidFill>
              </a:rPr>
              <a:t>       Η </a:t>
            </a:r>
            <a:r>
              <a:rPr lang="el-GR" sz="2000" u="sng" dirty="0" smtClean="0">
                <a:solidFill>
                  <a:srgbClr val="001E2E"/>
                </a:solidFill>
              </a:rPr>
              <a:t>παρακολούθηση</a:t>
            </a:r>
            <a:r>
              <a:rPr lang="el-GR" sz="2000" dirty="0" smtClean="0">
                <a:solidFill>
                  <a:srgbClr val="001E2E"/>
                </a:solidFill>
              </a:rPr>
              <a:t> των μεταβολών των περιουσιακών στοιχείων με τη μέθοδο των διαδοχικών ισολογισμών είναι πρακτικά </a:t>
            </a:r>
            <a:r>
              <a:rPr lang="el-GR" sz="2000" u="sng" dirty="0" smtClean="0">
                <a:solidFill>
                  <a:srgbClr val="001E2E"/>
                </a:solidFill>
              </a:rPr>
              <a:t>αδύνατη</a:t>
            </a:r>
            <a:r>
              <a:rPr lang="el-GR" sz="2000" dirty="0" smtClean="0">
                <a:solidFill>
                  <a:srgbClr val="001E2E"/>
                </a:solidFill>
              </a:rPr>
              <a:t>, διότι : 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l-GR" sz="2000" dirty="0" smtClean="0">
                <a:solidFill>
                  <a:srgbClr val="001E2E"/>
                </a:solidFill>
              </a:rPr>
              <a:t>Δεν είναι δυνατόν να συντάσσουμε ένα </a:t>
            </a:r>
            <a:r>
              <a:rPr lang="el-GR" sz="2000" u="sng" dirty="0" smtClean="0">
                <a:solidFill>
                  <a:srgbClr val="001E2E"/>
                </a:solidFill>
              </a:rPr>
              <a:t>πλήθος</a:t>
            </a:r>
            <a:r>
              <a:rPr lang="el-GR" sz="2000" dirty="0" smtClean="0">
                <a:solidFill>
                  <a:srgbClr val="001E2E"/>
                </a:solidFill>
              </a:rPr>
              <a:t> ισολογισμών </a:t>
            </a:r>
            <a:r>
              <a:rPr lang="el-GR" sz="2000" u="sng" dirty="0" smtClean="0">
                <a:solidFill>
                  <a:srgbClr val="001E2E"/>
                </a:solidFill>
              </a:rPr>
              <a:t>καθημερινά</a:t>
            </a:r>
            <a:r>
              <a:rPr lang="el-GR" sz="2000" dirty="0" smtClean="0">
                <a:solidFill>
                  <a:srgbClr val="001E2E"/>
                </a:solidFill>
              </a:rPr>
              <a:t>!</a:t>
            </a:r>
          </a:p>
          <a:p>
            <a:pPr marL="457200" indent="-457200" algn="just">
              <a:spcAft>
                <a:spcPts val="600"/>
              </a:spcAft>
              <a:buFont typeface="+mj-lt"/>
              <a:buAutoNum type="arabicPeriod"/>
            </a:pPr>
            <a:r>
              <a:rPr lang="el-GR" sz="2000" dirty="0" smtClean="0">
                <a:solidFill>
                  <a:srgbClr val="001E2E"/>
                </a:solidFill>
              </a:rPr>
              <a:t>Δεν θα είμαστε σε θέση να γνωρίζουμε τις </a:t>
            </a:r>
            <a:r>
              <a:rPr lang="el-GR" sz="2000" u="sng" dirty="0" smtClean="0">
                <a:solidFill>
                  <a:srgbClr val="001E2E"/>
                </a:solidFill>
              </a:rPr>
              <a:t>λεπτομέρειες</a:t>
            </a:r>
            <a:r>
              <a:rPr lang="el-GR" sz="2000" dirty="0" smtClean="0">
                <a:solidFill>
                  <a:srgbClr val="001E2E"/>
                </a:solidFill>
              </a:rPr>
              <a:t> κάθε λογιστικού γεγονότος, όπως: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el-GR" sz="2000" dirty="0">
                <a:solidFill>
                  <a:srgbClr val="001E2E"/>
                </a:solidFill>
              </a:rPr>
              <a:t> </a:t>
            </a:r>
            <a:r>
              <a:rPr lang="el-GR" sz="2000" dirty="0" smtClean="0">
                <a:solidFill>
                  <a:srgbClr val="001E2E"/>
                </a:solidFill>
              </a:rPr>
              <a:t>     α.  Το </a:t>
            </a:r>
            <a:r>
              <a:rPr lang="el-GR" sz="2000" u="sng" dirty="0" smtClean="0">
                <a:solidFill>
                  <a:srgbClr val="001E2E"/>
                </a:solidFill>
              </a:rPr>
              <a:t>είδος</a:t>
            </a:r>
            <a:r>
              <a:rPr lang="el-GR" sz="2000" dirty="0" smtClean="0">
                <a:solidFill>
                  <a:srgbClr val="001E2E"/>
                </a:solidFill>
              </a:rPr>
              <a:t> του δικαιολογητικού (Τιμολόγιο, Απόδειξη κτλ.)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el-GR" sz="2000" dirty="0">
                <a:solidFill>
                  <a:srgbClr val="001E2E"/>
                </a:solidFill>
              </a:rPr>
              <a:t> </a:t>
            </a:r>
            <a:r>
              <a:rPr lang="el-GR" sz="2000" dirty="0" smtClean="0">
                <a:solidFill>
                  <a:srgbClr val="001E2E"/>
                </a:solidFill>
              </a:rPr>
              <a:t>     β.  Τα </a:t>
            </a:r>
            <a:r>
              <a:rPr lang="el-GR" sz="2000" u="sng" dirty="0" smtClean="0">
                <a:solidFill>
                  <a:srgbClr val="001E2E"/>
                </a:solidFill>
              </a:rPr>
              <a:t>στοιχεία</a:t>
            </a:r>
            <a:r>
              <a:rPr lang="el-GR" sz="2000" dirty="0" smtClean="0">
                <a:solidFill>
                  <a:srgbClr val="001E2E"/>
                </a:solidFill>
              </a:rPr>
              <a:t> του δικαιολογητικού (Αριθμός, Ημερομηνία, Ποσό)  </a:t>
            </a:r>
          </a:p>
          <a:p>
            <a:pPr marL="457200" indent="-457200" algn="just">
              <a:spcBef>
                <a:spcPts val="1800"/>
              </a:spcBef>
              <a:buAutoNum type="arabicPeriod" startAt="3"/>
            </a:pPr>
            <a:r>
              <a:rPr lang="el-GR" sz="2000" dirty="0" smtClean="0">
                <a:solidFill>
                  <a:srgbClr val="001E2E"/>
                </a:solidFill>
              </a:rPr>
              <a:t>Σε περίπτωση </a:t>
            </a:r>
            <a:r>
              <a:rPr lang="el-GR" sz="2000" u="sng" dirty="0" smtClean="0">
                <a:solidFill>
                  <a:srgbClr val="001E2E"/>
                </a:solidFill>
              </a:rPr>
              <a:t>αποτελέσματος</a:t>
            </a:r>
            <a:r>
              <a:rPr lang="el-GR" sz="2000" dirty="0" smtClean="0">
                <a:solidFill>
                  <a:srgbClr val="001E2E"/>
                </a:solidFill>
              </a:rPr>
              <a:t> από κάποιο γεγονός, δεν μπορούμε να το εμφανίσουμε κάπου μόνο του, πριν μεταβάλλουμε το </a:t>
            </a:r>
            <a:r>
              <a:rPr lang="el-GR" sz="2000" u="sng" dirty="0" smtClean="0">
                <a:solidFill>
                  <a:srgbClr val="001E2E"/>
                </a:solidFill>
              </a:rPr>
              <a:t>Κεφάλαιο</a:t>
            </a:r>
            <a:r>
              <a:rPr lang="el-GR" sz="2000" dirty="0" smtClean="0">
                <a:solidFill>
                  <a:srgbClr val="001E2E"/>
                </a:solidFill>
              </a:rPr>
              <a:t>.</a:t>
            </a:r>
          </a:p>
          <a:p>
            <a:pPr marL="0" indent="0" algn="just">
              <a:buNone/>
            </a:pPr>
            <a:r>
              <a:rPr lang="el-GR" sz="2000" dirty="0">
                <a:solidFill>
                  <a:srgbClr val="001E2E"/>
                </a:solidFill>
              </a:rPr>
              <a:t> </a:t>
            </a:r>
            <a:r>
              <a:rPr lang="el-GR" sz="2000" dirty="0" smtClean="0">
                <a:solidFill>
                  <a:srgbClr val="001E2E"/>
                </a:solidFill>
              </a:rPr>
              <a:t>      Για τους λόγους αυτούς η Λογιστική επινόησε ένα άλλο </a:t>
            </a:r>
            <a:r>
              <a:rPr lang="el-GR" sz="2000" u="sng" dirty="0" smtClean="0">
                <a:solidFill>
                  <a:srgbClr val="001E2E"/>
                </a:solidFill>
              </a:rPr>
              <a:t>μέσο για να παρακολουθεί τα περιουσιακά στοιχεία</a:t>
            </a:r>
            <a:r>
              <a:rPr lang="el-GR" sz="2000" dirty="0" smtClean="0">
                <a:solidFill>
                  <a:srgbClr val="001E2E"/>
                </a:solidFill>
              </a:rPr>
              <a:t>, τους </a:t>
            </a:r>
            <a:r>
              <a:rPr lang="el-GR" sz="2000" b="1" dirty="0" smtClean="0">
                <a:solidFill>
                  <a:srgbClr val="001E2E"/>
                </a:solidFill>
              </a:rPr>
              <a:t>Λογαριασμούς</a:t>
            </a:r>
            <a:r>
              <a:rPr lang="el-GR" sz="2000" dirty="0" smtClean="0">
                <a:solidFill>
                  <a:srgbClr val="001E2E"/>
                </a:solidFill>
              </a:rPr>
              <a:t>.</a:t>
            </a:r>
            <a:endParaRPr lang="en-US" sz="2000" dirty="0">
              <a:solidFill>
                <a:srgbClr val="001E2E"/>
              </a:solidFill>
            </a:endParaRPr>
          </a:p>
        </p:txBody>
      </p:sp>
      <p:sp>
        <p:nvSpPr>
          <p:cNvPr id="6" name="Subtitle 3">
            <a:extLst>
              <a:ext uri="{FF2B5EF4-FFF2-40B4-BE49-F238E27FC236}">
                <a16:creationId xmlns:a16="http://schemas.microsoft.com/office/drawing/2014/main" id="{C8DCEE19-DDF9-070E-AB7A-EF04DFB3B875}"/>
              </a:ext>
            </a:extLst>
          </p:cNvPr>
          <p:cNvSpPr txBox="1">
            <a:spLocks/>
          </p:cNvSpPr>
          <p:nvPr/>
        </p:nvSpPr>
        <p:spPr>
          <a:xfrm>
            <a:off x="3133873" y="231626"/>
            <a:ext cx="6470926" cy="89059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l-GR" altLang="zh-CN" sz="2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3.2.  ΟΙ  ΛΟΓΑΡΙΑΣΜΟΙ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l-GR" altLang="zh-CN" sz="2600" dirty="0" smtClean="0">
                <a:solidFill>
                  <a:sysClr val="windowText" lastClr="000000"/>
                </a:solidFill>
                <a:latin typeface="Arial"/>
              </a:rPr>
              <a:t>3.2.1. Γενικά</a:t>
            </a:r>
            <a:endParaRPr kumimoji="0" lang="zh-CN" altLang="en-US" sz="2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867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9179DE42-5613-4B35-A1E6-6CCBAA13C7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B898B32-3891-4C3A-8F58-C5969D2E90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48300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AE4806D-B8F9-4679-A68A-9BD21C01A3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7175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23">
            <a:extLst>
              <a:ext uri="{FF2B5EF4-FFF2-40B4-BE49-F238E27FC236}">
                <a16:creationId xmlns:a16="http://schemas.microsoft.com/office/drawing/2014/main" id="{52FB45E9-914E-4471-AC87-E475CD5176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58764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Rectangle 25">
            <a:extLst>
              <a:ext uri="{FF2B5EF4-FFF2-40B4-BE49-F238E27FC236}">
                <a16:creationId xmlns:a16="http://schemas.microsoft.com/office/drawing/2014/main" id="{C310626D-5743-49D4-8F7D-88C4F8F057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80730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Isosceles Triangle 40">
            <a:extLst>
              <a:ext uri="{FF2B5EF4-FFF2-40B4-BE49-F238E27FC236}">
                <a16:creationId xmlns:a16="http://schemas.microsoft.com/office/drawing/2014/main" id="{3C195FC1-B568-4C72-9902-34CB35DDD7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9621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3" name="Rectangle 27">
            <a:extLst>
              <a:ext uri="{FF2B5EF4-FFF2-40B4-BE49-F238E27FC236}">
                <a16:creationId xmlns:a16="http://schemas.microsoft.com/office/drawing/2014/main" id="{EF2BDF77-362C-43F0-8CBB-A969EC2AE0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11788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5" name="Isosceles Triangle 44">
            <a:extLst>
              <a:ext uri="{FF2B5EF4-FFF2-40B4-BE49-F238E27FC236}">
                <a16:creationId xmlns:a16="http://schemas.microsoft.com/office/drawing/2014/main" id="{4BE96B01-3929-432D-B8C2-ADBCB74C2EF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48954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2A6FCDE6-CDE2-4C51-B18E-A95CFB6797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16287" y="-8467"/>
            <a:ext cx="9175713" cy="6866467"/>
          </a:xfrm>
          <a:custGeom>
            <a:avLst/>
            <a:gdLst>
              <a:gd name="connsiteX0" fmla="*/ 0 w 9175713"/>
              <a:gd name="connsiteY0" fmla="*/ 0 h 6866467"/>
              <a:gd name="connsiteX1" fmla="*/ 1249825 w 9175713"/>
              <a:gd name="connsiteY1" fmla="*/ 0 h 6866467"/>
              <a:gd name="connsiteX2" fmla="*/ 1249825 w 9175713"/>
              <a:gd name="connsiteY2" fmla="*/ 8467 h 6866467"/>
              <a:gd name="connsiteX3" fmla="*/ 9175713 w 9175713"/>
              <a:gd name="connsiteY3" fmla="*/ 8467 h 6866467"/>
              <a:gd name="connsiteX4" fmla="*/ 9175713 w 9175713"/>
              <a:gd name="connsiteY4" fmla="*/ 6866467 h 6866467"/>
              <a:gd name="connsiteX5" fmla="*/ 1249825 w 9175713"/>
              <a:gd name="connsiteY5" fmla="*/ 6866467 h 6866467"/>
              <a:gd name="connsiteX6" fmla="*/ 1109382 w 9175713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75713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9175713" y="8467"/>
                </a:lnTo>
                <a:lnTo>
                  <a:pt x="9175713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9" name="Isosceles Triangle 48">
            <a:extLst>
              <a:ext uri="{FF2B5EF4-FFF2-40B4-BE49-F238E27FC236}">
                <a16:creationId xmlns:a16="http://schemas.microsoft.com/office/drawing/2014/main" id="{9D2E8756-2465-473A-BA2A-2DB1D62247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062562" y="3271487"/>
            <a:ext cx="220660" cy="186439"/>
          </a:xfrm>
          <a:prstGeom prst="triangl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2C1D04-249B-46E2-9FAF-8DF29CC445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90859" y="1090146"/>
            <a:ext cx="6960759" cy="3121638"/>
          </a:xfrm>
        </p:spPr>
        <p:txBody>
          <a:bodyPr>
            <a:normAutofit/>
          </a:bodyPr>
          <a:lstStyle/>
          <a:p>
            <a:pPr algn="ctr"/>
            <a:r>
              <a:rPr lang="el-GR" sz="6000" dirty="0" smtClean="0">
                <a:solidFill>
                  <a:srgbClr val="FFFFFF"/>
                </a:solidFill>
              </a:rPr>
              <a:t>Τ Ε Λ Ο Σ </a:t>
            </a:r>
            <a:endParaRPr lang="en-US" sz="6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2957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Πλαίσιο κράτησης θέσης περιεχομένου 2"/>
          <p:cNvSpPr txBox="1">
            <a:spLocks/>
          </p:cNvSpPr>
          <p:nvPr/>
        </p:nvSpPr>
        <p:spPr>
          <a:xfrm>
            <a:off x="443340" y="1233055"/>
            <a:ext cx="10875824" cy="5444836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lang="el-GR" sz="2000" kern="120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lang="el-GR" sz="1800" kern="120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lang="el-GR" sz="1600" kern="120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lang="el-GR" sz="1400" kern="120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lang="el-GR" sz="1400" kern="120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Char char="§"/>
              <a:defRPr lang="el-GR" sz="1400" kern="120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Char char="§"/>
              <a:defRPr lang="el-GR" sz="1400" kern="1200" baseline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Char char="§"/>
              <a:defRPr lang="el-GR" sz="1400" kern="1200" baseline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Char char="§"/>
              <a:defRPr lang="el-GR" sz="1400" kern="1200" baseline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9pPr>
          </a:lstStyle>
          <a:p>
            <a:pPr marL="457200" lvl="1" indent="0" algn="just">
              <a:lnSpc>
                <a:spcPts val="2800"/>
              </a:lnSpc>
              <a:spcBef>
                <a:spcPts val="0"/>
              </a:spcBef>
              <a:spcAft>
                <a:spcPts val="2400"/>
              </a:spcAft>
              <a:buClr>
                <a:srgbClr val="263050"/>
              </a:buClr>
              <a:buSzTx/>
              <a:buNone/>
              <a:defRPr/>
            </a:pPr>
            <a:r>
              <a:rPr lang="el-GR" sz="2000" dirty="0" smtClean="0">
                <a:solidFill>
                  <a:schemeClr val="accent1"/>
                </a:solidFill>
                <a:latin typeface="Trade Gothic Next"/>
                <a:ea typeface="+mn-ea"/>
                <a:cs typeface="+mn-cs"/>
              </a:rPr>
              <a:t>     </a:t>
            </a:r>
            <a:r>
              <a:rPr lang="el-GR" sz="2000" b="1" dirty="0" smtClean="0">
                <a:solidFill>
                  <a:schemeClr val="accent1"/>
                </a:solidFill>
                <a:latin typeface="Trade Gothic Next"/>
                <a:ea typeface="+mn-ea"/>
                <a:cs typeface="+mn-cs"/>
              </a:rPr>
              <a:t>Λογαριασμός</a:t>
            </a:r>
            <a:r>
              <a:rPr lang="el-GR" sz="2000" dirty="0" smtClean="0">
                <a:solidFill>
                  <a:schemeClr val="accent1"/>
                </a:solidFill>
                <a:latin typeface="Trade Gothic Next"/>
                <a:ea typeface="+mn-ea"/>
                <a:cs typeface="+mn-cs"/>
              </a:rPr>
              <a:t> </a:t>
            </a:r>
            <a:r>
              <a:rPr lang="el-GR" sz="2000" dirty="0" smtClean="0">
                <a:solidFill>
                  <a:schemeClr val="tx1"/>
                </a:solidFill>
                <a:latin typeface="Trade Gothic Next"/>
                <a:ea typeface="+mn-ea"/>
                <a:cs typeface="+mn-cs"/>
              </a:rPr>
              <a:t>είναι ένας </a:t>
            </a:r>
            <a:r>
              <a:rPr lang="el-GR" sz="2000" u="sng" dirty="0" smtClean="0">
                <a:solidFill>
                  <a:schemeClr val="tx1"/>
                </a:solidFill>
                <a:latin typeface="Trade Gothic Next"/>
                <a:ea typeface="+mn-ea"/>
                <a:cs typeface="+mn-cs"/>
              </a:rPr>
              <a:t>πίνακας</a:t>
            </a:r>
            <a:r>
              <a:rPr lang="el-GR" sz="2000" dirty="0" smtClean="0">
                <a:solidFill>
                  <a:schemeClr val="tx1"/>
                </a:solidFill>
                <a:latin typeface="Trade Gothic Next"/>
                <a:ea typeface="+mn-ea"/>
                <a:cs typeface="+mn-cs"/>
              </a:rPr>
              <a:t> με κατάλληλη γραμμογράφηση, όπου καταχωρούνται με </a:t>
            </a:r>
            <a:r>
              <a:rPr lang="el-GR" sz="2000" u="sng" dirty="0" smtClean="0">
                <a:solidFill>
                  <a:schemeClr val="tx1"/>
                </a:solidFill>
                <a:latin typeface="Trade Gothic Next"/>
                <a:ea typeface="+mn-ea"/>
                <a:cs typeface="+mn-cs"/>
              </a:rPr>
              <a:t>χρονολογική σειρά </a:t>
            </a:r>
            <a:r>
              <a:rPr lang="el-GR" sz="2000" dirty="0" smtClean="0">
                <a:solidFill>
                  <a:schemeClr val="tx1"/>
                </a:solidFill>
                <a:latin typeface="Trade Gothic Next"/>
                <a:ea typeface="+mn-ea"/>
                <a:cs typeface="+mn-cs"/>
              </a:rPr>
              <a:t>και </a:t>
            </a:r>
            <a:r>
              <a:rPr lang="el-GR" sz="2000" u="sng" dirty="0" smtClean="0">
                <a:solidFill>
                  <a:schemeClr val="tx1"/>
                </a:solidFill>
                <a:latin typeface="Trade Gothic Next"/>
                <a:ea typeface="+mn-ea"/>
                <a:cs typeface="+mn-cs"/>
              </a:rPr>
              <a:t>αιτιολογία</a:t>
            </a:r>
            <a:r>
              <a:rPr lang="el-GR" sz="2000" dirty="0" smtClean="0">
                <a:solidFill>
                  <a:schemeClr val="tx1"/>
                </a:solidFill>
                <a:latin typeface="Trade Gothic Next"/>
                <a:ea typeface="+mn-ea"/>
                <a:cs typeface="+mn-cs"/>
              </a:rPr>
              <a:t> οι </a:t>
            </a:r>
            <a:r>
              <a:rPr lang="el-GR" sz="2000" u="sng" dirty="0" smtClean="0">
                <a:solidFill>
                  <a:schemeClr val="tx1"/>
                </a:solidFill>
                <a:latin typeface="Trade Gothic Next"/>
                <a:ea typeface="+mn-ea"/>
                <a:cs typeface="+mn-cs"/>
              </a:rPr>
              <a:t>μεταβολές</a:t>
            </a:r>
            <a:r>
              <a:rPr lang="el-GR" sz="2000" dirty="0" smtClean="0">
                <a:solidFill>
                  <a:schemeClr val="tx1"/>
                </a:solidFill>
                <a:latin typeface="Trade Gothic Next"/>
                <a:ea typeface="+mn-ea"/>
                <a:cs typeface="+mn-cs"/>
              </a:rPr>
              <a:t> ενός περιουσιακού στοιχείου σε </a:t>
            </a:r>
            <a:r>
              <a:rPr lang="el-GR" sz="2000" u="sng" dirty="0" smtClean="0">
                <a:solidFill>
                  <a:schemeClr val="tx1"/>
                </a:solidFill>
                <a:latin typeface="Trade Gothic Next"/>
                <a:ea typeface="+mn-ea"/>
                <a:cs typeface="+mn-cs"/>
              </a:rPr>
              <a:t>ποσότητα</a:t>
            </a:r>
            <a:r>
              <a:rPr lang="el-GR" sz="2000" dirty="0" smtClean="0">
                <a:solidFill>
                  <a:schemeClr val="tx1"/>
                </a:solidFill>
                <a:latin typeface="Trade Gothic Next"/>
                <a:ea typeface="+mn-ea"/>
                <a:cs typeface="+mn-cs"/>
              </a:rPr>
              <a:t> και </a:t>
            </a:r>
            <a:r>
              <a:rPr lang="el-GR" sz="2000" u="sng" dirty="0" smtClean="0">
                <a:solidFill>
                  <a:schemeClr val="tx1"/>
                </a:solidFill>
                <a:latin typeface="Trade Gothic Next"/>
                <a:ea typeface="+mn-ea"/>
                <a:cs typeface="+mn-cs"/>
              </a:rPr>
              <a:t>αξία</a:t>
            </a:r>
            <a:r>
              <a:rPr lang="el-GR" sz="2000" dirty="0" smtClean="0">
                <a:solidFill>
                  <a:schemeClr val="tx1"/>
                </a:solidFill>
                <a:latin typeface="Trade Gothic Next"/>
                <a:ea typeface="+mn-ea"/>
                <a:cs typeface="+mn-cs"/>
              </a:rPr>
              <a:t> (π.χ. εμπορεύματα) ή μόνο σε αξία (π.χ. πελάτες, προμηθευτές).</a:t>
            </a:r>
          </a:p>
          <a:p>
            <a:pPr marL="457200" lvl="1" indent="0" algn="just">
              <a:lnSpc>
                <a:spcPts val="2800"/>
              </a:lnSpc>
              <a:spcBef>
                <a:spcPts val="0"/>
              </a:spcBef>
              <a:spcAft>
                <a:spcPts val="3000"/>
              </a:spcAft>
              <a:buClr>
                <a:srgbClr val="263050"/>
              </a:buClr>
              <a:buSzTx/>
              <a:buNone/>
              <a:defRPr/>
            </a:pPr>
            <a:r>
              <a:rPr lang="el-GR" sz="2000" dirty="0">
                <a:solidFill>
                  <a:schemeClr val="tx1"/>
                </a:solidFill>
                <a:latin typeface="Trade Gothic Next"/>
                <a:ea typeface="+mn-ea"/>
                <a:cs typeface="+mn-cs"/>
              </a:rPr>
              <a:t> </a:t>
            </a:r>
            <a:r>
              <a:rPr lang="el-GR" sz="2000" dirty="0" smtClean="0">
                <a:solidFill>
                  <a:schemeClr val="tx1"/>
                </a:solidFill>
                <a:latin typeface="Trade Gothic Next"/>
                <a:ea typeface="+mn-ea"/>
                <a:cs typeface="+mn-cs"/>
              </a:rPr>
              <a:t>    Επομένως, όταν αναφερόμαστε στον λογαριασμό «</a:t>
            </a:r>
            <a:r>
              <a:rPr lang="el-GR" sz="2000" b="1" dirty="0" smtClean="0">
                <a:solidFill>
                  <a:schemeClr val="tx1"/>
                </a:solidFill>
                <a:latin typeface="Trade Gothic Next"/>
                <a:ea typeface="+mn-ea"/>
                <a:cs typeface="+mn-cs"/>
              </a:rPr>
              <a:t>Πελάτες</a:t>
            </a:r>
            <a:r>
              <a:rPr lang="el-GR" sz="2000" dirty="0" smtClean="0">
                <a:solidFill>
                  <a:schemeClr val="tx1"/>
                </a:solidFill>
                <a:latin typeface="Trade Gothic Next"/>
                <a:ea typeface="+mn-ea"/>
                <a:cs typeface="+mn-cs"/>
              </a:rPr>
              <a:t>», θα εννοούμε τον </a:t>
            </a:r>
            <a:r>
              <a:rPr lang="el-GR" sz="2000" u="sng" dirty="0" smtClean="0">
                <a:solidFill>
                  <a:schemeClr val="tx1"/>
                </a:solidFill>
                <a:latin typeface="Trade Gothic Next"/>
                <a:ea typeface="+mn-ea"/>
                <a:cs typeface="+mn-cs"/>
              </a:rPr>
              <a:t>πίνακα</a:t>
            </a:r>
            <a:r>
              <a:rPr lang="el-GR" sz="2000" dirty="0" smtClean="0">
                <a:solidFill>
                  <a:schemeClr val="tx1"/>
                </a:solidFill>
                <a:latin typeface="Trade Gothic Next"/>
                <a:ea typeface="+mn-ea"/>
                <a:cs typeface="+mn-cs"/>
              </a:rPr>
              <a:t> που παρακολουθεί τις </a:t>
            </a:r>
            <a:r>
              <a:rPr lang="el-GR" sz="2000" u="sng" dirty="0" smtClean="0">
                <a:solidFill>
                  <a:schemeClr val="tx1"/>
                </a:solidFill>
                <a:latin typeface="Trade Gothic Next"/>
                <a:ea typeface="+mn-ea"/>
                <a:cs typeface="+mn-cs"/>
              </a:rPr>
              <a:t>μεταβολές των απαιτήσεων</a:t>
            </a:r>
            <a:r>
              <a:rPr lang="el-GR" sz="2000" dirty="0" smtClean="0">
                <a:solidFill>
                  <a:schemeClr val="tx1"/>
                </a:solidFill>
                <a:latin typeface="Trade Gothic Next"/>
                <a:ea typeface="+mn-ea"/>
                <a:cs typeface="+mn-cs"/>
              </a:rPr>
              <a:t> από αυτούς, στους οποίους έχουμε </a:t>
            </a:r>
            <a:r>
              <a:rPr lang="el-GR" sz="2000" u="sng" dirty="0" smtClean="0">
                <a:solidFill>
                  <a:schemeClr val="tx1"/>
                </a:solidFill>
                <a:latin typeface="Trade Gothic Next"/>
                <a:ea typeface="+mn-ea"/>
                <a:cs typeface="+mn-cs"/>
              </a:rPr>
              <a:t>πουλήσει</a:t>
            </a:r>
            <a:r>
              <a:rPr lang="el-GR" sz="2000" dirty="0" smtClean="0">
                <a:solidFill>
                  <a:schemeClr val="tx1"/>
                </a:solidFill>
                <a:latin typeface="Trade Gothic Next"/>
                <a:ea typeface="+mn-ea"/>
                <a:cs typeface="+mn-cs"/>
              </a:rPr>
              <a:t> με </a:t>
            </a:r>
            <a:r>
              <a:rPr lang="el-GR" sz="2000" u="sng" dirty="0" smtClean="0">
                <a:solidFill>
                  <a:schemeClr val="tx1"/>
                </a:solidFill>
                <a:latin typeface="Trade Gothic Next"/>
                <a:ea typeface="+mn-ea"/>
                <a:cs typeface="+mn-cs"/>
              </a:rPr>
              <a:t>πίστωση</a:t>
            </a:r>
            <a:r>
              <a:rPr lang="el-GR" sz="2000" dirty="0" smtClean="0">
                <a:solidFill>
                  <a:schemeClr val="tx1"/>
                </a:solidFill>
                <a:latin typeface="Trade Gothic Next"/>
                <a:ea typeface="+mn-ea"/>
                <a:cs typeface="+mn-cs"/>
              </a:rPr>
              <a:t>.</a:t>
            </a:r>
          </a:p>
          <a:p>
            <a:pPr marL="457200" lvl="1" indent="0" algn="just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263050"/>
              </a:buClr>
              <a:buSzTx/>
              <a:buNone/>
              <a:defRPr/>
            </a:pPr>
            <a:r>
              <a:rPr lang="el-GR" sz="2000" dirty="0">
                <a:solidFill>
                  <a:schemeClr val="tx1"/>
                </a:solidFill>
                <a:latin typeface="Trade Gothic Next"/>
                <a:ea typeface="+mn-ea"/>
                <a:cs typeface="+mn-cs"/>
              </a:rPr>
              <a:t> </a:t>
            </a:r>
            <a:r>
              <a:rPr lang="el-GR" sz="2000" dirty="0" smtClean="0">
                <a:solidFill>
                  <a:schemeClr val="tx1"/>
                </a:solidFill>
                <a:latin typeface="Trade Gothic Next"/>
                <a:ea typeface="+mn-ea"/>
                <a:cs typeface="+mn-cs"/>
              </a:rPr>
              <a:t>    </a:t>
            </a:r>
            <a:r>
              <a:rPr lang="el-GR" sz="2000" b="1" dirty="0" smtClean="0">
                <a:solidFill>
                  <a:schemeClr val="tx1"/>
                </a:solidFill>
                <a:latin typeface="Trade Gothic Next"/>
                <a:ea typeface="+mn-ea"/>
                <a:cs typeface="+mn-cs"/>
              </a:rPr>
              <a:t>Κάθε λογαριασμός </a:t>
            </a:r>
            <a:r>
              <a:rPr lang="el-GR" sz="2000" dirty="0" smtClean="0">
                <a:solidFill>
                  <a:schemeClr val="tx1"/>
                </a:solidFill>
                <a:latin typeface="Trade Gothic Next"/>
                <a:ea typeface="+mn-ea"/>
                <a:cs typeface="+mn-cs"/>
              </a:rPr>
              <a:t>πρέπει να περιλαμβάνει τουλάχιστον τα εξής </a:t>
            </a:r>
            <a:r>
              <a:rPr lang="el-GR" sz="2000" b="1" dirty="0" smtClean="0">
                <a:solidFill>
                  <a:schemeClr val="tx1"/>
                </a:solidFill>
                <a:latin typeface="Trade Gothic Next"/>
                <a:ea typeface="+mn-ea"/>
                <a:cs typeface="+mn-cs"/>
              </a:rPr>
              <a:t>στοιχεία</a:t>
            </a:r>
            <a:r>
              <a:rPr lang="el-GR" sz="2000" dirty="0" smtClean="0">
                <a:solidFill>
                  <a:schemeClr val="tx1"/>
                </a:solidFill>
                <a:latin typeface="Trade Gothic Next"/>
                <a:ea typeface="+mn-ea"/>
                <a:cs typeface="+mn-cs"/>
              </a:rPr>
              <a:t> :</a:t>
            </a:r>
            <a:r>
              <a:rPr lang="el-GR" dirty="0" smtClean="0">
                <a:solidFill>
                  <a:schemeClr val="accent1"/>
                </a:solidFill>
                <a:latin typeface="Trade Gothic Next"/>
                <a:ea typeface="+mn-ea"/>
                <a:cs typeface="+mn-cs"/>
              </a:rPr>
              <a:t> </a:t>
            </a:r>
            <a:endParaRPr lang="el-GR" dirty="0">
              <a:solidFill>
                <a:schemeClr val="accent1"/>
              </a:solidFill>
              <a:latin typeface="Trade Gothic Next"/>
              <a:ea typeface="+mn-ea"/>
              <a:cs typeface="+mn-cs"/>
            </a:endParaRPr>
          </a:p>
          <a:p>
            <a:pPr lvl="1">
              <a:spcBef>
                <a:spcPts val="0"/>
              </a:spcBef>
              <a:buClr>
                <a:srgbClr val="263050"/>
              </a:buClr>
              <a:defRPr/>
            </a:pPr>
            <a:r>
              <a:rPr lang="el-GR" sz="2000" b="1" u="sng" dirty="0">
                <a:solidFill>
                  <a:schemeClr val="tx1"/>
                </a:solidFill>
                <a:latin typeface="Trade Gothic Next"/>
                <a:ea typeface="+mn-ea"/>
                <a:cs typeface="+mn-cs"/>
              </a:rPr>
              <a:t>Τίτλος</a:t>
            </a:r>
            <a:r>
              <a:rPr lang="el-GR" sz="2000" dirty="0">
                <a:solidFill>
                  <a:schemeClr val="tx1"/>
                </a:solidFill>
                <a:latin typeface="Trade Gothic Next"/>
                <a:ea typeface="+mn-ea"/>
                <a:cs typeface="+mn-cs"/>
              </a:rPr>
              <a:t>, ο οποίος δηλώνει το όνομα του περιουσιακού </a:t>
            </a:r>
            <a:r>
              <a:rPr lang="el-GR" sz="2000" dirty="0" smtClean="0">
                <a:solidFill>
                  <a:schemeClr val="tx1"/>
                </a:solidFill>
                <a:latin typeface="Trade Gothic Next"/>
                <a:ea typeface="+mn-ea"/>
                <a:cs typeface="+mn-cs"/>
              </a:rPr>
              <a:t>στοιχείου.</a:t>
            </a:r>
            <a:endParaRPr lang="el-GR" sz="2000" dirty="0">
              <a:solidFill>
                <a:schemeClr val="tx1"/>
              </a:solidFill>
              <a:latin typeface="Trade Gothic Next"/>
              <a:ea typeface="+mn-ea"/>
              <a:cs typeface="+mn-cs"/>
            </a:endParaRPr>
          </a:p>
          <a:p>
            <a:pPr lvl="1">
              <a:buClr>
                <a:srgbClr val="263050"/>
              </a:buClr>
              <a:defRPr/>
            </a:pPr>
            <a:r>
              <a:rPr lang="el-GR" sz="2000" b="1" u="sng" dirty="0" smtClean="0">
                <a:solidFill>
                  <a:schemeClr val="tx1"/>
                </a:solidFill>
                <a:latin typeface="Trade Gothic Next"/>
                <a:ea typeface="+mn-ea"/>
                <a:cs typeface="+mn-cs"/>
              </a:rPr>
              <a:t>Χρονολογία</a:t>
            </a:r>
            <a:r>
              <a:rPr lang="el-GR" sz="2000" dirty="0" smtClean="0">
                <a:solidFill>
                  <a:schemeClr val="tx1"/>
                </a:solidFill>
                <a:latin typeface="Trade Gothic Next"/>
                <a:ea typeface="+mn-ea"/>
                <a:cs typeface="+mn-cs"/>
              </a:rPr>
              <a:t>, κατά την οποία έγινε η μεταβολή του περιουσιακού στοιχείου.</a:t>
            </a:r>
          </a:p>
          <a:p>
            <a:pPr lvl="1">
              <a:buClr>
                <a:srgbClr val="263050"/>
              </a:buClr>
              <a:defRPr/>
            </a:pPr>
            <a:r>
              <a:rPr lang="el-GR" sz="2000" b="1" u="sng" dirty="0" smtClean="0">
                <a:solidFill>
                  <a:schemeClr val="tx1"/>
                </a:solidFill>
                <a:latin typeface="Trade Gothic Next"/>
                <a:ea typeface="+mn-ea"/>
                <a:cs typeface="+mn-cs"/>
              </a:rPr>
              <a:t>Αιτιολογία</a:t>
            </a:r>
            <a:r>
              <a:rPr lang="el-GR" sz="2000" dirty="0" smtClean="0">
                <a:solidFill>
                  <a:schemeClr val="tx1"/>
                </a:solidFill>
                <a:latin typeface="Trade Gothic Next"/>
                <a:ea typeface="+mn-ea"/>
                <a:cs typeface="+mn-cs"/>
              </a:rPr>
              <a:t> της μεταβολής και </a:t>
            </a:r>
            <a:r>
              <a:rPr lang="el-GR" sz="2000" u="sng" dirty="0" smtClean="0">
                <a:solidFill>
                  <a:schemeClr val="tx1"/>
                </a:solidFill>
                <a:latin typeface="Trade Gothic Next"/>
                <a:ea typeface="+mn-ea"/>
                <a:cs typeface="+mn-cs"/>
              </a:rPr>
              <a:t>δικαιολογητικό</a:t>
            </a:r>
            <a:r>
              <a:rPr lang="el-GR" sz="2000" dirty="0" smtClean="0">
                <a:solidFill>
                  <a:schemeClr val="tx1"/>
                </a:solidFill>
                <a:latin typeface="Trade Gothic Next"/>
                <a:ea typeface="+mn-ea"/>
                <a:cs typeface="+mn-cs"/>
              </a:rPr>
              <a:t> (με εκδότη, αριθμό, ημερομηνία έκδοσης).</a:t>
            </a:r>
          </a:p>
          <a:p>
            <a:pPr lvl="1">
              <a:spcAft>
                <a:spcPts val="1200"/>
              </a:spcAft>
              <a:buClr>
                <a:srgbClr val="263050"/>
              </a:buClr>
              <a:defRPr/>
            </a:pPr>
            <a:r>
              <a:rPr lang="el-GR" sz="2000" b="1" u="sng" dirty="0" smtClean="0">
                <a:solidFill>
                  <a:schemeClr val="tx1"/>
                </a:solidFill>
                <a:latin typeface="Trade Gothic Next"/>
                <a:ea typeface="+mn-ea"/>
                <a:cs typeface="+mn-cs"/>
              </a:rPr>
              <a:t>Μέγεθος</a:t>
            </a:r>
            <a:r>
              <a:rPr lang="el-GR" sz="2000" dirty="0" smtClean="0">
                <a:solidFill>
                  <a:schemeClr val="tx1"/>
                </a:solidFill>
                <a:latin typeface="Trade Gothic Next"/>
                <a:ea typeface="+mn-ea"/>
                <a:cs typeface="+mn-cs"/>
              </a:rPr>
              <a:t> της </a:t>
            </a:r>
            <a:r>
              <a:rPr lang="el-GR" sz="2000" u="sng" dirty="0" smtClean="0">
                <a:solidFill>
                  <a:schemeClr val="tx1"/>
                </a:solidFill>
                <a:latin typeface="Trade Gothic Next"/>
                <a:ea typeface="+mn-ea"/>
                <a:cs typeface="+mn-cs"/>
              </a:rPr>
              <a:t>μεταβολής</a:t>
            </a:r>
            <a:r>
              <a:rPr lang="el-GR" sz="2000" dirty="0" smtClean="0">
                <a:solidFill>
                  <a:schemeClr val="tx1"/>
                </a:solidFill>
                <a:latin typeface="Trade Gothic Next"/>
                <a:ea typeface="+mn-ea"/>
                <a:cs typeface="+mn-cs"/>
              </a:rPr>
              <a:t> του περιουσιακού στοιχείου.</a:t>
            </a:r>
            <a:endParaRPr lang="el-GR" sz="2000" dirty="0">
              <a:solidFill>
                <a:schemeClr val="tx1"/>
              </a:solidFill>
              <a:latin typeface="Trade Gothic Next"/>
              <a:ea typeface="+mn-ea"/>
              <a:cs typeface="+mn-cs"/>
            </a:endParaRPr>
          </a:p>
          <a:p>
            <a:pPr marL="365760" lvl="1" indent="0">
              <a:buClr>
                <a:srgbClr val="263050"/>
              </a:buClr>
              <a:buNone/>
              <a:defRPr/>
            </a:pPr>
            <a:endParaRPr lang="el-GR" dirty="0">
              <a:solidFill>
                <a:srgbClr val="263050"/>
              </a:solidFill>
              <a:ea typeface="+mn-ea"/>
            </a:endParaRPr>
          </a:p>
          <a:p>
            <a:pPr marL="4572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263050"/>
              </a:buClr>
              <a:buSzPct val="80000"/>
              <a:buNone/>
              <a:tabLst/>
              <a:defRPr/>
            </a:pPr>
            <a:endParaRPr kumimoji="0" lang="el-GR" sz="2000" b="0" i="0" u="none" strike="noStrike" kern="1200" cap="none" spc="0" normalizeH="0" baseline="0" noProof="0" dirty="0">
              <a:ln>
                <a:noFill/>
              </a:ln>
              <a:solidFill>
                <a:srgbClr val="26305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" name="Picture Placeholder 7" descr="Looking up view of tall buildings">
            <a:extLst>
              <a:ext uri="{FF2B5EF4-FFF2-40B4-BE49-F238E27FC236}">
                <a16:creationId xmlns:a16="http://schemas.microsoft.com/office/drawing/2014/main" id="{A672B903-78EE-718A-C122-69D5120788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" b="61"/>
          <a:stretch/>
        </p:blipFill>
        <p:spPr>
          <a:xfrm>
            <a:off x="-18788" y="-22860"/>
            <a:ext cx="12210788" cy="76161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299855" y="138541"/>
            <a:ext cx="7883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chemeClr val="bg2"/>
                </a:solidFill>
              </a:rPr>
              <a:t>ΕΝΝΟΙΑ  ΚΑΙ  ΣΤΟΙΧΕΙΑ  ΛΟΓΑΡΙΑΣΜΟΥ</a:t>
            </a:r>
            <a:endParaRPr lang="en-US" sz="24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02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Πλαίσιο κράτησης θέσης περιεχομένου 2"/>
          <p:cNvSpPr txBox="1">
            <a:spLocks/>
          </p:cNvSpPr>
          <p:nvPr/>
        </p:nvSpPr>
        <p:spPr>
          <a:xfrm>
            <a:off x="249382" y="969820"/>
            <a:ext cx="11790218" cy="2189025"/>
          </a:xfrm>
          <a:prstGeom prst="rect">
            <a:avLst/>
          </a:prstGeom>
        </p:spPr>
        <p:txBody>
          <a:bodyPr vert="horz" lIns="0" tIns="45720" rIns="91440" bIns="45720" rtlCol="0">
            <a:normAutofit fontScale="92500"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lang="el-GR" sz="2000" kern="120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lang="el-GR" sz="1800" kern="120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lang="el-GR" sz="1600" kern="120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lang="el-GR" sz="1400" kern="120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lang="el-GR" sz="1400" kern="120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Char char="§"/>
              <a:defRPr lang="el-GR" sz="1400" kern="120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Char char="§"/>
              <a:defRPr lang="el-GR" sz="1400" kern="1200" baseline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Char char="§"/>
              <a:defRPr lang="el-GR" sz="1400" kern="1200" baseline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Char char="§"/>
              <a:defRPr lang="el-GR" sz="1400" kern="1200" baseline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9pPr>
          </a:lstStyle>
          <a:p>
            <a:pPr marL="457200" lvl="1" indent="0" algn="just">
              <a:lnSpc>
                <a:spcPts val="2800"/>
              </a:lnSpc>
              <a:spcBef>
                <a:spcPts val="0"/>
              </a:spcBef>
              <a:spcAft>
                <a:spcPts val="1200"/>
              </a:spcAft>
              <a:buClr>
                <a:srgbClr val="263050"/>
              </a:buClr>
              <a:buSzTx/>
              <a:buNone/>
              <a:defRPr/>
            </a:pP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55B4"/>
                </a:solidFill>
                <a:effectLst/>
                <a:uLnTx/>
                <a:uFillTx/>
                <a:latin typeface="Trade Gothic Next"/>
                <a:ea typeface="+mn-ea"/>
                <a:cs typeface="Segoe UI" panose="020B0502040204020203" pitchFamily="34" charset="0"/>
              </a:rPr>
              <a:t>     </a:t>
            </a: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855B4"/>
                </a:solidFill>
                <a:effectLst/>
                <a:uLnTx/>
                <a:uFillTx/>
                <a:latin typeface="Trade Gothic Next"/>
                <a:ea typeface="+mn-ea"/>
                <a:cs typeface="Segoe UI" panose="020B0502040204020203" pitchFamily="34" charset="0"/>
              </a:rPr>
              <a:t>Αγοράζουμε </a:t>
            </a: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ade Gothic Next"/>
                <a:ea typeface="+mn-ea"/>
                <a:cs typeface="Segoe UI" panose="020B0502040204020203" pitchFamily="34" charset="0"/>
              </a:rPr>
              <a:t>έπιπλα </a:t>
            </a:r>
            <a:r>
              <a:rPr kumimoji="0" lang="el-GR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ade Gothic Next"/>
                <a:ea typeface="+mn-ea"/>
                <a:cs typeface="Segoe UI" panose="020B0502040204020203" pitchFamily="34" charset="0"/>
              </a:rPr>
              <a:t>(2 καρέκλες *</a:t>
            </a:r>
            <a:r>
              <a:rPr kumimoji="0" lang="el-GR" sz="20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ade Gothic Next"/>
                <a:ea typeface="+mn-ea"/>
                <a:cs typeface="Segoe UI" panose="020B0502040204020203" pitchFamily="34" charset="0"/>
              </a:rPr>
              <a:t> 150€ = 300</a:t>
            </a:r>
            <a:r>
              <a:rPr lang="el-GR" sz="2000" dirty="0" smtClean="0">
                <a:solidFill>
                  <a:srgbClr val="113D61"/>
                </a:solidFill>
                <a:latin typeface="Trade Gothic Next"/>
                <a:ea typeface="+mn-ea"/>
              </a:rPr>
              <a:t>€), μάρκας </a:t>
            </a:r>
            <a:r>
              <a:rPr lang="en-US" sz="2000" dirty="0" smtClean="0">
                <a:solidFill>
                  <a:srgbClr val="113D61"/>
                </a:solidFill>
                <a:latin typeface="Trade Gothic Next"/>
                <a:ea typeface="+mn-ea"/>
              </a:rPr>
              <a:t>SATO </a:t>
            </a:r>
            <a:r>
              <a:rPr lang="el-GR" sz="2000" dirty="0" smtClean="0">
                <a:solidFill>
                  <a:srgbClr val="113D61"/>
                </a:solidFill>
                <a:latin typeface="Trade Gothic Next"/>
                <a:ea typeface="+mn-ea"/>
              </a:rPr>
              <a:t>από τον ΓΕΩΡΓΙΟΥ με </a:t>
            </a:r>
            <a:r>
              <a:rPr lang="el-GR" sz="2000" b="1" dirty="0" smtClean="0">
                <a:solidFill>
                  <a:srgbClr val="113D61"/>
                </a:solidFill>
                <a:latin typeface="Trade Gothic Next"/>
                <a:ea typeface="+mn-ea"/>
              </a:rPr>
              <a:t>μετρητά</a:t>
            </a:r>
            <a:r>
              <a:rPr lang="el-GR" sz="2000" dirty="0" smtClean="0">
                <a:solidFill>
                  <a:srgbClr val="113D61"/>
                </a:solidFill>
                <a:latin typeface="Trade Gothic Next"/>
                <a:ea typeface="+mn-ea"/>
              </a:rPr>
              <a:t>. </a:t>
            </a:r>
            <a:r>
              <a:rPr lang="el-GR" sz="2000" dirty="0">
                <a:solidFill>
                  <a:srgbClr val="113D61"/>
                </a:solidFill>
                <a:latin typeface="Trade Gothic Next"/>
                <a:ea typeface="+mn-ea"/>
              </a:rPr>
              <a:t>Ο</a:t>
            </a:r>
            <a:r>
              <a:rPr lang="el-GR" sz="2000" dirty="0" smtClean="0">
                <a:solidFill>
                  <a:srgbClr val="113D61"/>
                </a:solidFill>
                <a:latin typeface="Trade Gothic Next"/>
                <a:ea typeface="+mn-ea"/>
              </a:rPr>
              <a:t> ΓΕΩΡΓΙΟΥ εκδίδει το </a:t>
            </a:r>
            <a:r>
              <a:rPr lang="el-GR" sz="2000" u="sng" dirty="0" smtClean="0">
                <a:solidFill>
                  <a:srgbClr val="113D61"/>
                </a:solidFill>
                <a:latin typeface="Trade Gothic Next"/>
                <a:ea typeface="+mn-ea"/>
              </a:rPr>
              <a:t>τιμολόγιο</a:t>
            </a:r>
            <a:r>
              <a:rPr lang="el-GR" sz="2000" dirty="0" smtClean="0">
                <a:solidFill>
                  <a:srgbClr val="113D61"/>
                </a:solidFill>
                <a:latin typeface="Trade Gothic Next"/>
                <a:ea typeface="+mn-ea"/>
              </a:rPr>
              <a:t> Νο 1507 / 21-11-2025 και την </a:t>
            </a:r>
            <a:r>
              <a:rPr lang="el-GR" sz="2000" u="sng" dirty="0" smtClean="0">
                <a:solidFill>
                  <a:srgbClr val="113D61"/>
                </a:solidFill>
                <a:latin typeface="Trade Gothic Next"/>
                <a:ea typeface="+mn-ea"/>
              </a:rPr>
              <a:t>απόδειξη</a:t>
            </a:r>
            <a:r>
              <a:rPr lang="el-GR" sz="2000" dirty="0" smtClean="0">
                <a:solidFill>
                  <a:srgbClr val="113D61"/>
                </a:solidFill>
                <a:latin typeface="Trade Gothic Next"/>
                <a:ea typeface="+mn-ea"/>
              </a:rPr>
              <a:t> είσπραξης Νο 2743/21-11-2025.</a:t>
            </a:r>
            <a:endParaRPr kumimoji="0" lang="el-GR" sz="2000" b="0" i="0" u="none" strike="noStrike" kern="1200" cap="none" spc="0" normalizeH="0" baseline="0" noProof="0" dirty="0" smtClean="0">
              <a:ln>
                <a:noFill/>
              </a:ln>
              <a:solidFill>
                <a:srgbClr val="113D61"/>
              </a:solidFill>
              <a:effectLst/>
              <a:uLnTx/>
              <a:uFillTx/>
              <a:latin typeface="Trade Gothic Next"/>
              <a:ea typeface="+mn-ea"/>
              <a:cs typeface="Segoe UI" panose="020B0502040204020203" pitchFamily="34" charset="0"/>
            </a:endParaRPr>
          </a:p>
          <a:p>
            <a:pPr marL="457200" marR="0" lvl="1" indent="0" algn="just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1200"/>
              </a:spcAft>
              <a:buClr>
                <a:srgbClr val="26305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l-GR" sz="2000" b="0" i="0" u="none" strike="noStrike" kern="1200" cap="none" spc="0" normalizeH="0" baseline="0" noProof="0" dirty="0">
                <a:ln>
                  <a:noFill/>
                </a:ln>
                <a:solidFill>
                  <a:srgbClr val="113D61"/>
                </a:solidFill>
                <a:effectLst/>
                <a:uLnTx/>
                <a:uFillTx/>
                <a:latin typeface="Trade Gothic Next"/>
                <a:ea typeface="+mn-ea"/>
                <a:cs typeface="Segoe UI" panose="020B0502040204020203" pitchFamily="34" charset="0"/>
              </a:rPr>
              <a:t> 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3D61"/>
                </a:solidFill>
                <a:effectLst/>
                <a:uLnTx/>
                <a:uFillTx/>
                <a:latin typeface="Trade Gothic Next"/>
                <a:ea typeface="+mn-ea"/>
                <a:cs typeface="Segoe UI" panose="020B0502040204020203" pitchFamily="34" charset="0"/>
              </a:rPr>
              <a:t>    Το παραπάνω λογιστικό γεγονός αφορά τους</a:t>
            </a:r>
            <a:r>
              <a:rPr kumimoji="0" lang="el-GR" sz="2000" b="0" i="0" u="none" strike="noStrike" kern="1200" cap="none" spc="0" normalizeH="0" noProof="0" dirty="0" smtClean="0">
                <a:ln>
                  <a:noFill/>
                </a:ln>
                <a:solidFill>
                  <a:srgbClr val="113D61"/>
                </a:solidFill>
                <a:effectLst/>
                <a:uLnTx/>
                <a:uFillTx/>
                <a:latin typeface="Trade Gothic Next"/>
                <a:ea typeface="+mn-ea"/>
                <a:cs typeface="Segoe UI" panose="020B0502040204020203" pitchFamily="34" charset="0"/>
              </a:rPr>
              <a:t> </a:t>
            </a:r>
            <a:r>
              <a:rPr kumimoji="0" lang="el-GR" sz="2000" b="1" i="0" u="none" strike="noStrike" kern="1200" cap="none" spc="0" normalizeH="0" noProof="0" dirty="0" smtClean="0">
                <a:ln>
                  <a:noFill/>
                </a:ln>
                <a:solidFill>
                  <a:srgbClr val="113D61"/>
                </a:solidFill>
                <a:effectLst/>
                <a:uLnTx/>
                <a:uFillTx/>
                <a:latin typeface="Trade Gothic Next"/>
                <a:ea typeface="+mn-ea"/>
                <a:cs typeface="Segoe UI" panose="020B0502040204020203" pitchFamily="34" charset="0"/>
              </a:rPr>
              <a:t>λογαριασμούς</a:t>
            </a:r>
            <a:r>
              <a:rPr kumimoji="0" lang="el-GR" sz="2000" b="0" i="0" u="none" strike="noStrike" kern="1200" cap="none" spc="0" normalizeH="0" noProof="0" dirty="0" smtClean="0">
                <a:ln>
                  <a:noFill/>
                </a:ln>
                <a:solidFill>
                  <a:srgbClr val="113D61"/>
                </a:solidFill>
                <a:effectLst/>
                <a:uLnTx/>
                <a:uFillTx/>
                <a:latin typeface="Trade Gothic Next"/>
                <a:ea typeface="+mn-ea"/>
                <a:cs typeface="Segoe UI" panose="020B0502040204020203" pitchFamily="34" charset="0"/>
              </a:rPr>
              <a:t> :</a:t>
            </a:r>
          </a:p>
          <a:p>
            <a:pPr marL="457200" marR="0" lvl="1" indent="0" algn="just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2400"/>
              </a:spcAft>
              <a:buClr>
                <a:srgbClr val="263050"/>
              </a:buClr>
              <a:buSzTx/>
              <a:buFont typeface="Wingdings" pitchFamily="2" charset="2"/>
              <a:buNone/>
              <a:tabLst/>
              <a:defRPr/>
            </a:pPr>
            <a:r>
              <a:rPr lang="el-GR" sz="2000" baseline="0" dirty="0" smtClean="0">
                <a:solidFill>
                  <a:srgbClr val="113D61"/>
                </a:solidFill>
                <a:latin typeface="Trade Gothic Next"/>
                <a:ea typeface="+mn-ea"/>
              </a:rPr>
              <a:t>            «</a:t>
            </a:r>
            <a:r>
              <a:rPr lang="el-GR" sz="2000" b="1" u="sng" baseline="0" dirty="0" smtClean="0">
                <a:solidFill>
                  <a:srgbClr val="113D61"/>
                </a:solidFill>
                <a:latin typeface="Trade Gothic Next"/>
                <a:ea typeface="+mn-ea"/>
              </a:rPr>
              <a:t>Έπιπλα και λοιπός εξοπλισμός</a:t>
            </a:r>
            <a:r>
              <a:rPr lang="el-GR" sz="2000" baseline="0" dirty="0" smtClean="0">
                <a:solidFill>
                  <a:srgbClr val="113D61"/>
                </a:solidFill>
                <a:latin typeface="Trade Gothic Next"/>
                <a:ea typeface="+mn-ea"/>
              </a:rPr>
              <a:t>»        και                                     «</a:t>
            </a:r>
            <a:r>
              <a:rPr lang="el-GR" sz="2000" b="1" u="sng" baseline="0" dirty="0" smtClean="0">
                <a:solidFill>
                  <a:srgbClr val="113D61"/>
                </a:solidFill>
                <a:latin typeface="Trade Gothic Next"/>
                <a:ea typeface="+mn-ea"/>
              </a:rPr>
              <a:t>Ταμείο</a:t>
            </a:r>
            <a:r>
              <a:rPr lang="el-GR" sz="2000" baseline="0" dirty="0" smtClean="0">
                <a:solidFill>
                  <a:srgbClr val="113D61"/>
                </a:solidFill>
                <a:latin typeface="Trade Gothic Next"/>
                <a:ea typeface="+mn-ea"/>
              </a:rPr>
              <a:t>»</a:t>
            </a:r>
            <a:endParaRPr kumimoji="0" lang="el-GR" sz="2000" b="0" i="0" u="none" strike="noStrike" kern="1200" cap="none" spc="0" normalizeH="0" baseline="0" noProof="0" dirty="0" smtClean="0">
              <a:ln>
                <a:noFill/>
              </a:ln>
              <a:solidFill>
                <a:srgbClr val="113D61"/>
              </a:solidFill>
              <a:effectLst/>
              <a:uLnTx/>
              <a:uFillTx/>
              <a:latin typeface="Trade Gothic Next"/>
              <a:ea typeface="+mn-ea"/>
              <a:cs typeface="Segoe UI" panose="020B0502040204020203" pitchFamily="34" charset="0"/>
            </a:endParaRPr>
          </a:p>
          <a:p>
            <a:pPr marL="36576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3050"/>
              </a:buClr>
              <a:buSzPct val="80000"/>
              <a:buFont typeface="Wingdings" pitchFamily="2" charset="2"/>
              <a:buNone/>
              <a:tabLst/>
              <a:defRPr/>
            </a:pP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srgbClr val="26305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4572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263050"/>
              </a:buClr>
              <a:buSzPct val="80000"/>
              <a:buFont typeface="Wingdings" pitchFamily="2" charset="2"/>
              <a:buNone/>
              <a:tabLst/>
              <a:defRPr/>
            </a:pPr>
            <a:endParaRPr kumimoji="0" lang="el-GR" sz="2000" b="0" i="0" u="none" strike="noStrike" kern="1200" cap="none" spc="0" normalizeH="0" baseline="0" noProof="0" dirty="0">
              <a:ln>
                <a:noFill/>
              </a:ln>
              <a:solidFill>
                <a:srgbClr val="26305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" name="Picture Placeholder 7" descr="Looking up view of tall buildings">
            <a:extLst>
              <a:ext uri="{FF2B5EF4-FFF2-40B4-BE49-F238E27FC236}">
                <a16:creationId xmlns:a16="http://schemas.microsoft.com/office/drawing/2014/main" id="{A672B903-78EE-718A-C122-69D512078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" b="61"/>
          <a:stretch/>
        </p:blipFill>
        <p:spPr>
          <a:xfrm>
            <a:off x="-18788" y="-22860"/>
            <a:ext cx="12210788" cy="577042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4031677" y="69250"/>
            <a:ext cx="3740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chemeClr val="bg2"/>
                </a:solidFill>
              </a:rPr>
              <a:t>ΠΑΡΑΔΕΙΓΜΑ</a:t>
            </a:r>
            <a:endParaRPr lang="en-US" b="1" dirty="0">
              <a:solidFill>
                <a:schemeClr val="bg2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8628561"/>
              </p:ext>
            </p:extLst>
          </p:nvPr>
        </p:nvGraphicFramePr>
        <p:xfrm>
          <a:off x="249382" y="3503560"/>
          <a:ext cx="5694201" cy="187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8532">
                  <a:extLst>
                    <a:ext uri="{9D8B030D-6E8A-4147-A177-3AD203B41FA5}">
                      <a16:colId xmlns:a16="http://schemas.microsoft.com/office/drawing/2014/main" val="1521614971"/>
                    </a:ext>
                  </a:extLst>
                </a:gridCol>
                <a:gridCol w="3395669">
                  <a:extLst>
                    <a:ext uri="{9D8B030D-6E8A-4147-A177-3AD203B41FA5}">
                      <a16:colId xmlns:a16="http://schemas.microsoft.com/office/drawing/2014/main" val="33094389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ΤΙΤΛΟΣ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Έπιπλα &amp; λ. εξοπλισμός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75034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 smtClean="0"/>
                        <a:t>ΧΡΟΝΟΛΟΓΙΑ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21-11-2025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01667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 smtClean="0"/>
                        <a:t>ΑΙΤΙΟΛΟΓΙΑ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Αγορά 2 καρεκλών </a:t>
                      </a:r>
                      <a:r>
                        <a:rPr lang="en-US" dirty="0" smtClean="0"/>
                        <a:t>SATO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45477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 smtClean="0"/>
                        <a:t>ΔΙΚΑΙΟΛΟΓΗΤΙΚΟ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Τιμ.1507/21-11-25 </a:t>
                      </a:r>
                      <a:r>
                        <a:rPr kumimoji="0" lang="el-GR" sz="17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13D6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ΓΕΩΡΓΙΟΥ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7594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 smtClean="0"/>
                        <a:t>ΠΟΣΟ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l-GR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13D6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Segoe UI" panose="020B0502040204020203" pitchFamily="34" charset="0"/>
                        </a:rPr>
                        <a:t>300</a:t>
                      </a:r>
                      <a:r>
                        <a:rPr kumimoji="0" lang="el-GR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13D6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€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3893453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0708092"/>
              </p:ext>
            </p:extLst>
          </p:nvPr>
        </p:nvGraphicFramePr>
        <p:xfrm>
          <a:off x="6068277" y="3503560"/>
          <a:ext cx="5971323" cy="187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0395">
                  <a:extLst>
                    <a:ext uri="{9D8B030D-6E8A-4147-A177-3AD203B41FA5}">
                      <a16:colId xmlns:a16="http://schemas.microsoft.com/office/drawing/2014/main" val="1521614971"/>
                    </a:ext>
                  </a:extLst>
                </a:gridCol>
                <a:gridCol w="3560928">
                  <a:extLst>
                    <a:ext uri="{9D8B030D-6E8A-4147-A177-3AD203B41FA5}">
                      <a16:colId xmlns:a16="http://schemas.microsoft.com/office/drawing/2014/main" val="33094389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ΤΙΤΛΟΣ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Ταμείο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75034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 smtClean="0"/>
                        <a:t>ΧΡΟΝΟΛΟΓΙΑ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21-11-2025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01667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 smtClean="0"/>
                        <a:t>ΑΙΤΙΟΛΟΓΙΑ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Εξόφληση Τιμ.1507 </a:t>
                      </a:r>
                      <a:r>
                        <a:rPr kumimoji="0" lang="el-GR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13D6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ΓΕΩΡΓΙΟΥ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45477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 smtClean="0"/>
                        <a:t>ΔΙΚΑΙΟΛΟΓΗΤΙΚΟ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Απ.Είσ.2743/21-11-25 </a:t>
                      </a:r>
                      <a:r>
                        <a:rPr kumimoji="0" lang="el-GR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13D6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ΓΕΩΡΓΙΟΥ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7594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 smtClean="0"/>
                        <a:t>ΠΟΣΟ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l-GR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13D6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Segoe UI" panose="020B0502040204020203" pitchFamily="34" charset="0"/>
                        </a:rPr>
                        <a:t>300</a:t>
                      </a:r>
                      <a:r>
                        <a:rPr kumimoji="0" lang="el-GR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13D6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€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3893453"/>
                  </a:ext>
                </a:extLst>
              </a:tr>
            </a:tbl>
          </a:graphicData>
        </a:graphic>
      </p:graphicFrame>
      <p:sp>
        <p:nvSpPr>
          <p:cNvPr id="8" name="Πλαίσιο κράτησης θέσης περιεχομένου 2"/>
          <p:cNvSpPr txBox="1">
            <a:spLocks/>
          </p:cNvSpPr>
          <p:nvPr/>
        </p:nvSpPr>
        <p:spPr>
          <a:xfrm>
            <a:off x="623441" y="5769468"/>
            <a:ext cx="10889672" cy="1662524"/>
          </a:xfrm>
          <a:prstGeom prst="rect">
            <a:avLst/>
          </a:prstGeom>
        </p:spPr>
        <p:txBody>
          <a:bodyPr vert="horz" lIns="0" tIns="45720" rIns="91440" bIns="45720" rtlCol="0">
            <a:normAutofit fontScale="47500" lnSpcReduction="20000"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lang="el-GR" sz="2000" kern="120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lang="el-GR" sz="1800" kern="120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lang="el-GR" sz="1600" kern="120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lang="el-GR" sz="1400" kern="120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lang="el-GR" sz="1400" kern="120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Char char="§"/>
              <a:defRPr lang="el-GR" sz="1400" kern="120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Char char="§"/>
              <a:defRPr lang="el-GR" sz="1400" kern="1200" baseline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Char char="§"/>
              <a:defRPr lang="el-GR" sz="1400" kern="1200" baseline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Char char="§"/>
              <a:defRPr lang="el-GR" sz="1400" kern="1200" baseline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9pPr>
          </a:lstStyle>
          <a:p>
            <a:pPr marL="457200" marR="0" lvl="1" indent="0" algn="just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600"/>
              </a:spcAft>
              <a:buClr>
                <a:srgbClr val="26305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3D61"/>
                </a:solidFill>
                <a:effectLst/>
                <a:uLnTx/>
                <a:uFillTx/>
                <a:latin typeface="Trade Gothic Next"/>
                <a:ea typeface="+mn-ea"/>
                <a:cs typeface="Segoe UI" panose="020B0502040204020203" pitchFamily="34" charset="0"/>
              </a:rPr>
              <a:t>     </a:t>
            </a:r>
            <a:r>
              <a:rPr kumimoji="0" lang="el-GR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3D61"/>
                </a:solidFill>
                <a:effectLst/>
                <a:uLnTx/>
                <a:uFillTx/>
                <a:latin typeface="Trade Gothic Next"/>
                <a:ea typeface="+mn-ea"/>
              </a:rPr>
              <a:t>Εκτός από τα παραπάνω στοιχεία, ένας λογαριασμός μπορεί να περιλαμβάνει και </a:t>
            </a:r>
            <a:r>
              <a:rPr kumimoji="0" lang="el-GR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13D61"/>
                </a:solidFill>
                <a:effectLst/>
                <a:uLnTx/>
                <a:uFillTx/>
                <a:latin typeface="Trade Gothic Next"/>
                <a:ea typeface="+mn-ea"/>
              </a:rPr>
              <a:t>άλλα στοιχεία</a:t>
            </a:r>
            <a:r>
              <a:rPr kumimoji="0" lang="el-GR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3D61"/>
                </a:solidFill>
                <a:effectLst/>
                <a:uLnTx/>
                <a:uFillTx/>
                <a:latin typeface="Trade Gothic Next"/>
                <a:ea typeface="+mn-ea"/>
              </a:rPr>
              <a:t>, όπως </a:t>
            </a:r>
            <a:r>
              <a:rPr kumimoji="0" lang="el-GR" sz="4400" b="0" i="0" u="sng" strike="noStrike" kern="1200" cap="none" spc="0" normalizeH="0" baseline="0" noProof="0" dirty="0" smtClean="0">
                <a:ln>
                  <a:noFill/>
                </a:ln>
                <a:solidFill>
                  <a:srgbClr val="113D61"/>
                </a:solidFill>
                <a:effectLst/>
                <a:uLnTx/>
                <a:uFillTx/>
                <a:latin typeface="Trade Gothic Next"/>
                <a:ea typeface="+mn-ea"/>
              </a:rPr>
              <a:t>Κωδικό Αριθμό</a:t>
            </a:r>
            <a:r>
              <a:rPr kumimoji="0" lang="el-GR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3D61"/>
                </a:solidFill>
                <a:effectLst/>
                <a:uLnTx/>
                <a:uFillTx/>
                <a:latin typeface="Trade Gothic Next"/>
                <a:ea typeface="+mn-ea"/>
              </a:rPr>
              <a:t>, </a:t>
            </a:r>
            <a:r>
              <a:rPr kumimoji="0" lang="el-GR" sz="4400" b="0" i="0" u="sng" strike="noStrike" kern="1200" cap="none" spc="0" normalizeH="0" baseline="0" noProof="0" dirty="0" smtClean="0">
                <a:ln>
                  <a:noFill/>
                </a:ln>
                <a:solidFill>
                  <a:srgbClr val="113D61"/>
                </a:solidFill>
                <a:effectLst/>
                <a:uLnTx/>
                <a:uFillTx/>
                <a:latin typeface="Trade Gothic Next"/>
                <a:ea typeface="+mn-ea"/>
              </a:rPr>
              <a:t>ποσότητες</a:t>
            </a:r>
            <a:r>
              <a:rPr kumimoji="0" lang="el-GR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3D61"/>
                </a:solidFill>
                <a:effectLst/>
                <a:uLnTx/>
                <a:uFillTx/>
                <a:latin typeface="Trade Gothic Next"/>
                <a:ea typeface="+mn-ea"/>
              </a:rPr>
              <a:t>, </a:t>
            </a:r>
            <a:r>
              <a:rPr kumimoji="0" lang="el-GR" sz="4400" b="0" i="0" u="sng" strike="noStrike" kern="1200" cap="none" spc="0" normalizeH="0" baseline="0" noProof="0" dirty="0" smtClean="0">
                <a:ln>
                  <a:noFill/>
                </a:ln>
                <a:solidFill>
                  <a:srgbClr val="113D61"/>
                </a:solidFill>
                <a:effectLst/>
                <a:uLnTx/>
                <a:uFillTx/>
                <a:latin typeface="Trade Gothic Next"/>
                <a:ea typeface="+mn-ea"/>
              </a:rPr>
              <a:t>τιμή μονάδας</a:t>
            </a:r>
            <a:r>
              <a:rPr kumimoji="0" lang="el-GR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3D61"/>
                </a:solidFill>
                <a:effectLst/>
                <a:uLnTx/>
                <a:uFillTx/>
                <a:latin typeface="Trade Gothic Next"/>
                <a:ea typeface="+mn-ea"/>
              </a:rPr>
              <a:t>, </a:t>
            </a:r>
            <a:r>
              <a:rPr kumimoji="0" lang="el-GR" sz="4400" b="0" i="0" u="sng" strike="noStrike" kern="1200" cap="none" spc="0" normalizeH="0" baseline="0" noProof="0" dirty="0" smtClean="0">
                <a:ln>
                  <a:noFill/>
                </a:ln>
                <a:solidFill>
                  <a:srgbClr val="113D61"/>
                </a:solidFill>
                <a:effectLst/>
                <a:uLnTx/>
                <a:uFillTx/>
                <a:latin typeface="Trade Gothic Next"/>
                <a:ea typeface="+mn-ea"/>
              </a:rPr>
              <a:t>υπόλοιπο</a:t>
            </a:r>
            <a:r>
              <a:rPr kumimoji="0" lang="el-GR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3D61"/>
                </a:solidFill>
                <a:effectLst/>
                <a:uLnTx/>
                <a:uFillTx/>
                <a:latin typeface="Trade Gothic Next"/>
                <a:ea typeface="+mn-ea"/>
              </a:rPr>
              <a:t>, κλπ.</a:t>
            </a:r>
            <a:endParaRPr kumimoji="0" lang="el-GR" sz="4400" b="0" i="0" u="none" strike="noStrike" kern="1200" cap="none" spc="0" normalizeH="0" noProof="0" dirty="0" smtClean="0">
              <a:ln>
                <a:noFill/>
              </a:ln>
              <a:solidFill>
                <a:srgbClr val="113D61"/>
              </a:solidFill>
              <a:effectLst/>
              <a:uLnTx/>
              <a:uFillTx/>
              <a:latin typeface="Trade Gothic Next"/>
              <a:ea typeface="+mn-ea"/>
            </a:endParaRPr>
          </a:p>
          <a:p>
            <a:pPr marL="457200" marR="0" lvl="1" indent="0" algn="just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2400"/>
              </a:spcAft>
              <a:buClr>
                <a:srgbClr val="263050"/>
              </a:buClr>
              <a:buSzTx/>
              <a:buFont typeface="Wingdings" pitchFamily="2" charset="2"/>
              <a:buNone/>
              <a:tabLst/>
              <a:defRPr/>
            </a:pPr>
            <a:r>
              <a:rPr lang="el-GR" sz="4400" baseline="0" dirty="0" smtClean="0">
                <a:solidFill>
                  <a:srgbClr val="113D61"/>
                </a:solidFill>
                <a:latin typeface="Trade Gothic Next"/>
                <a:ea typeface="+mn-ea"/>
              </a:rPr>
              <a:t>         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rgbClr val="263050"/>
              </a:solidFill>
              <a:effectLst/>
              <a:uLnTx/>
              <a:uFillTx/>
              <a:ea typeface="+mn-ea"/>
            </a:endParaRPr>
          </a:p>
          <a:p>
            <a:pPr marL="4572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263050"/>
              </a:buClr>
              <a:buSzPct val="80000"/>
              <a:buFont typeface="Wingdings" pitchFamily="2" charset="2"/>
              <a:buNone/>
              <a:tabLst/>
              <a:defRPr/>
            </a:pPr>
            <a:endParaRPr kumimoji="0" lang="el-GR" sz="2000" b="0" i="0" u="none" strike="noStrike" kern="1200" cap="none" spc="0" normalizeH="0" baseline="0" noProof="0" dirty="0">
              <a:ln>
                <a:noFill/>
              </a:ln>
              <a:solidFill>
                <a:srgbClr val="26305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1222" y="3039035"/>
            <a:ext cx="529705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 smtClean="0"/>
              <a:t>Στοιχεία  1</a:t>
            </a:r>
            <a:r>
              <a:rPr lang="el-GR" sz="2000" b="1" baseline="30000" dirty="0" smtClean="0"/>
              <a:t>ου</a:t>
            </a:r>
            <a:r>
              <a:rPr lang="el-GR" sz="2000" b="1" dirty="0" smtClean="0"/>
              <a:t>  Λογαριασμού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465440" y="3031845"/>
            <a:ext cx="529705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 smtClean="0"/>
              <a:t>Στοιχεία  2</a:t>
            </a:r>
            <a:r>
              <a:rPr lang="el-GR" sz="2000" b="1" baseline="30000" dirty="0" smtClean="0"/>
              <a:t>ου</a:t>
            </a:r>
            <a:r>
              <a:rPr lang="el-GR" sz="2000" b="1" dirty="0" smtClean="0"/>
              <a:t>  Λογαριασμού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59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Placeholder 5" descr="A close up of a leaf">
            <a:extLst>
              <a:ext uri="{FF2B5EF4-FFF2-40B4-BE49-F238E27FC236}">
                <a16:creationId xmlns:a16="http://schemas.microsoft.com/office/drawing/2014/main" id="{D6E9EE89-2952-15AB-D32F-B1FA5961B0B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51159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415636" y="766830"/>
            <a:ext cx="11429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200" i="0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Ο </a:t>
            </a:r>
            <a:r>
              <a:rPr kumimoji="0" lang="el-GR" sz="2200" b="1" i="0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Πίνακας</a:t>
            </a:r>
            <a:r>
              <a:rPr kumimoji="0" lang="el-GR" sz="2200" i="0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του Λογαριασμού </a:t>
            </a:r>
            <a:r>
              <a:rPr kumimoji="0" lang="el-GR" sz="2200" i="0" u="sng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δεν είναι τυποποιημένος</a:t>
            </a:r>
            <a:r>
              <a:rPr kumimoji="0" lang="el-GR" sz="2200" i="0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Η γραφική του διάταξη καθορίζεται </a:t>
            </a:r>
            <a:r>
              <a:rPr kumimoji="0" lang="el-GR" sz="2200" i="0" u="sng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ανάλογα με τις ανάγκες </a:t>
            </a:r>
            <a:r>
              <a:rPr kumimoji="0" lang="el-GR" sz="2200" i="0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του Λογιστηρίου. </a:t>
            </a:r>
            <a:r>
              <a:rPr kumimoji="0" lang="el-GR" sz="2200" b="1" i="0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Οι πιο συνηθισμένες μορφές </a:t>
            </a:r>
            <a:r>
              <a:rPr kumimoji="0" lang="el-GR" sz="2200" i="0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είναι :</a:t>
            </a:r>
            <a:endParaRPr kumimoji="0" lang="el-GR" sz="2200" i="0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98073" y="96977"/>
            <a:ext cx="7869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chemeClr val="bg2"/>
                </a:solidFill>
              </a:rPr>
              <a:t>3.2.2. ΓΡΑΦΙΚΗ  ΠΑΡΑΣΤΑΣΗ  ΛΟΓΑΡΙΑΣΜΟΥ</a:t>
            </a:r>
            <a:endParaRPr lang="en-US" sz="2400" b="1" dirty="0">
              <a:solidFill>
                <a:schemeClr val="bg2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1275485"/>
              </p:ext>
            </p:extLst>
          </p:nvPr>
        </p:nvGraphicFramePr>
        <p:xfrm>
          <a:off x="567710" y="2135495"/>
          <a:ext cx="11042076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4869">
                  <a:extLst>
                    <a:ext uri="{9D8B030D-6E8A-4147-A177-3AD203B41FA5}">
                      <a16:colId xmlns:a16="http://schemas.microsoft.com/office/drawing/2014/main" val="493364442"/>
                    </a:ext>
                  </a:extLst>
                </a:gridCol>
                <a:gridCol w="1224869">
                  <a:extLst>
                    <a:ext uri="{9D8B030D-6E8A-4147-A177-3AD203B41FA5}">
                      <a16:colId xmlns:a16="http://schemas.microsoft.com/office/drawing/2014/main" val="3566604288"/>
                    </a:ext>
                  </a:extLst>
                </a:gridCol>
                <a:gridCol w="1765799">
                  <a:extLst>
                    <a:ext uri="{9D8B030D-6E8A-4147-A177-3AD203B41FA5}">
                      <a16:colId xmlns:a16="http://schemas.microsoft.com/office/drawing/2014/main" val="2435326607"/>
                    </a:ext>
                  </a:extLst>
                </a:gridCol>
                <a:gridCol w="1131859">
                  <a:extLst>
                    <a:ext uri="{9D8B030D-6E8A-4147-A177-3AD203B41FA5}">
                      <a16:colId xmlns:a16="http://schemas.microsoft.com/office/drawing/2014/main" val="2935348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610089619"/>
                    </a:ext>
                  </a:extLst>
                </a:gridCol>
                <a:gridCol w="1233055">
                  <a:extLst>
                    <a:ext uri="{9D8B030D-6E8A-4147-A177-3AD203B41FA5}">
                      <a16:colId xmlns:a16="http://schemas.microsoft.com/office/drawing/2014/main" val="801150982"/>
                    </a:ext>
                  </a:extLst>
                </a:gridCol>
                <a:gridCol w="1177636">
                  <a:extLst>
                    <a:ext uri="{9D8B030D-6E8A-4147-A177-3AD203B41FA5}">
                      <a16:colId xmlns:a16="http://schemas.microsoft.com/office/drawing/2014/main" val="3925245607"/>
                    </a:ext>
                  </a:extLst>
                </a:gridCol>
                <a:gridCol w="1787236">
                  <a:extLst>
                    <a:ext uri="{9D8B030D-6E8A-4147-A177-3AD203B41FA5}">
                      <a16:colId xmlns:a16="http://schemas.microsoft.com/office/drawing/2014/main" val="1955397141"/>
                    </a:ext>
                  </a:extLst>
                </a:gridCol>
                <a:gridCol w="1288473">
                  <a:extLst>
                    <a:ext uri="{9D8B030D-6E8A-4147-A177-3AD203B41FA5}">
                      <a16:colId xmlns:a16="http://schemas.microsoft.com/office/drawing/2014/main" val="1110705295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Χρονολογία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l-GR" b="1" dirty="0" smtClean="0">
                          <a:solidFill>
                            <a:schemeClr val="bg1"/>
                          </a:solidFill>
                        </a:rPr>
                        <a:t>Αιτιολογία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44000" marT="216000">
                    <a:solidFill>
                      <a:srgbClr val="00B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l-GR" b="1" dirty="0" smtClean="0">
                          <a:solidFill>
                            <a:schemeClr val="bg1"/>
                          </a:solidFill>
                        </a:rPr>
                        <a:t>Ποσά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T="216000">
                    <a:solidFill>
                      <a:srgbClr val="00B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l-GR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0" lang="el-GR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Χρονολογία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l-GR" b="1" dirty="0" smtClean="0">
                          <a:solidFill>
                            <a:schemeClr val="bg1"/>
                          </a:solidFill>
                        </a:rPr>
                        <a:t>Αιτιολογία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T="216000">
                    <a:solidFill>
                      <a:srgbClr val="00B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l-GR" b="1" dirty="0" smtClean="0">
                          <a:solidFill>
                            <a:schemeClr val="bg1"/>
                          </a:solidFill>
                        </a:rPr>
                        <a:t>Ποσά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T="21600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73834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b="1" dirty="0" smtClean="0">
                          <a:solidFill>
                            <a:schemeClr val="bg1"/>
                          </a:solidFill>
                        </a:rPr>
                        <a:t>Μήνας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b="1" dirty="0" smtClean="0">
                          <a:solidFill>
                            <a:schemeClr val="bg1"/>
                          </a:solidFill>
                        </a:rPr>
                        <a:t>Ημέρα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l-GR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Μήνας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Ημέρα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33946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54754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06445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63085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0404774" y="1745995"/>
            <a:ext cx="1316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 smtClean="0"/>
              <a:t>ΠΙΣΤΩΣΗ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46376" y="1735073"/>
            <a:ext cx="1316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 smtClean="0"/>
              <a:t>ΧΡΕΩΣΗ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419601" y="1735073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 smtClean="0"/>
              <a:t>ΤΙΤΛΟΣ  ΛΟΓΑΡΙΑΣΜΟΥ</a:t>
            </a:r>
            <a:endParaRPr lang="en-US" b="1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4950098"/>
              </p:ext>
            </p:extLst>
          </p:nvPr>
        </p:nvGraphicFramePr>
        <p:xfrm>
          <a:off x="567705" y="4601628"/>
          <a:ext cx="11042077" cy="19280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4869">
                  <a:extLst>
                    <a:ext uri="{9D8B030D-6E8A-4147-A177-3AD203B41FA5}">
                      <a16:colId xmlns:a16="http://schemas.microsoft.com/office/drawing/2014/main" val="493364442"/>
                    </a:ext>
                  </a:extLst>
                </a:gridCol>
                <a:gridCol w="1224869">
                  <a:extLst>
                    <a:ext uri="{9D8B030D-6E8A-4147-A177-3AD203B41FA5}">
                      <a16:colId xmlns:a16="http://schemas.microsoft.com/office/drawing/2014/main" val="3566604288"/>
                    </a:ext>
                  </a:extLst>
                </a:gridCol>
                <a:gridCol w="1388302">
                  <a:extLst>
                    <a:ext uri="{9D8B030D-6E8A-4147-A177-3AD203B41FA5}">
                      <a16:colId xmlns:a16="http://schemas.microsoft.com/office/drawing/2014/main" val="2435326607"/>
                    </a:ext>
                  </a:extLst>
                </a:gridCol>
                <a:gridCol w="1537855">
                  <a:extLst>
                    <a:ext uri="{9D8B030D-6E8A-4147-A177-3AD203B41FA5}">
                      <a16:colId xmlns:a16="http://schemas.microsoft.com/office/drawing/2014/main" val="293534804"/>
                    </a:ext>
                  </a:extLst>
                </a:gridCol>
                <a:gridCol w="1246909">
                  <a:extLst>
                    <a:ext uri="{9D8B030D-6E8A-4147-A177-3AD203B41FA5}">
                      <a16:colId xmlns:a16="http://schemas.microsoft.com/office/drawing/2014/main" val="801150982"/>
                    </a:ext>
                  </a:extLst>
                </a:gridCol>
                <a:gridCol w="1302327">
                  <a:extLst>
                    <a:ext uri="{9D8B030D-6E8A-4147-A177-3AD203B41FA5}">
                      <a16:colId xmlns:a16="http://schemas.microsoft.com/office/drawing/2014/main" val="3925245607"/>
                    </a:ext>
                  </a:extLst>
                </a:gridCol>
                <a:gridCol w="1482437">
                  <a:extLst>
                    <a:ext uri="{9D8B030D-6E8A-4147-A177-3AD203B41FA5}">
                      <a16:colId xmlns:a16="http://schemas.microsoft.com/office/drawing/2014/main" val="1955397141"/>
                    </a:ext>
                  </a:extLst>
                </a:gridCol>
                <a:gridCol w="1634509">
                  <a:extLst>
                    <a:ext uri="{9D8B030D-6E8A-4147-A177-3AD203B41FA5}">
                      <a16:colId xmlns:a16="http://schemas.microsoft.com/office/drawing/2014/main" val="1110705295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Χρονολογία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l-GR" b="1" dirty="0" smtClean="0">
                          <a:solidFill>
                            <a:schemeClr val="bg1"/>
                          </a:solidFill>
                        </a:rPr>
                        <a:t>Αριθμός Εγγραφής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44000" marT="108000">
                    <a:solidFill>
                      <a:srgbClr val="00B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l-GR" b="1" dirty="0" smtClean="0">
                          <a:solidFill>
                            <a:schemeClr val="bg1"/>
                          </a:solidFill>
                        </a:rPr>
                        <a:t>Αιτιολογία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T="216000">
                    <a:solidFill>
                      <a:srgbClr val="00B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0" lang="el-GR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Ποσά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0" lang="el-GR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Υπόλοιπα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7383442"/>
                  </a:ext>
                </a:extLst>
              </a:tr>
              <a:tr h="444656">
                <a:tc>
                  <a:txBody>
                    <a:bodyPr/>
                    <a:lstStyle/>
                    <a:p>
                      <a:pPr algn="ctr"/>
                      <a:r>
                        <a:rPr lang="el-GR" b="1" dirty="0" smtClean="0">
                          <a:solidFill>
                            <a:schemeClr val="bg1"/>
                          </a:solidFill>
                        </a:rPr>
                        <a:t>Μήνας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b="1" dirty="0" smtClean="0">
                          <a:solidFill>
                            <a:schemeClr val="bg1"/>
                          </a:solidFill>
                        </a:rPr>
                        <a:t>Ημέρα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l-GR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Χρέωσης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Πίστωσης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l-GR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Χρεωστικά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Πιστωτικά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33946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54754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06445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630855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0183091" y="4212128"/>
            <a:ext cx="1537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 smtClean="0"/>
              <a:t>ΚΩΔ. ΑΡΙΘ.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419596" y="4201206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 smtClean="0"/>
              <a:t>ΤΙΤΛΟΣ  ΛΟΓΑΡΙΑΣΜΟΥ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9691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Placeholder 5" descr="A close up of a leaf">
            <a:extLst>
              <a:ext uri="{FF2B5EF4-FFF2-40B4-BE49-F238E27FC236}">
                <a16:creationId xmlns:a16="http://schemas.microsoft.com/office/drawing/2014/main" id="{D6E9EE89-2952-15AB-D32F-B1FA5961B0B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511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98073" y="96977"/>
            <a:ext cx="7869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5E8E8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ΣΥΝΕΧΕΙΑ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5E8E8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6669520"/>
              </p:ext>
            </p:extLst>
          </p:nvPr>
        </p:nvGraphicFramePr>
        <p:xfrm>
          <a:off x="567705" y="1525962"/>
          <a:ext cx="11082882" cy="1922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4869">
                  <a:extLst>
                    <a:ext uri="{9D8B030D-6E8A-4147-A177-3AD203B41FA5}">
                      <a16:colId xmlns:a16="http://schemas.microsoft.com/office/drawing/2014/main" val="493364442"/>
                    </a:ext>
                  </a:extLst>
                </a:gridCol>
                <a:gridCol w="1224869">
                  <a:extLst>
                    <a:ext uri="{9D8B030D-6E8A-4147-A177-3AD203B41FA5}">
                      <a16:colId xmlns:a16="http://schemas.microsoft.com/office/drawing/2014/main" val="3566604288"/>
                    </a:ext>
                  </a:extLst>
                </a:gridCol>
                <a:gridCol w="1388302">
                  <a:extLst>
                    <a:ext uri="{9D8B030D-6E8A-4147-A177-3AD203B41FA5}">
                      <a16:colId xmlns:a16="http://schemas.microsoft.com/office/drawing/2014/main" val="2435326607"/>
                    </a:ext>
                  </a:extLst>
                </a:gridCol>
                <a:gridCol w="1537855">
                  <a:extLst>
                    <a:ext uri="{9D8B030D-6E8A-4147-A177-3AD203B41FA5}">
                      <a16:colId xmlns:a16="http://schemas.microsoft.com/office/drawing/2014/main" val="293534804"/>
                    </a:ext>
                  </a:extLst>
                </a:gridCol>
                <a:gridCol w="1468582">
                  <a:extLst>
                    <a:ext uri="{9D8B030D-6E8A-4147-A177-3AD203B41FA5}">
                      <a16:colId xmlns:a16="http://schemas.microsoft.com/office/drawing/2014/main" val="80115098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95539714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425021210"/>
                    </a:ext>
                  </a:extLst>
                </a:gridCol>
                <a:gridCol w="1495205">
                  <a:extLst>
                    <a:ext uri="{9D8B030D-6E8A-4147-A177-3AD203B41FA5}">
                      <a16:colId xmlns:a16="http://schemas.microsoft.com/office/drawing/2014/main" val="1110705295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Χρονολογία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Αριθμός Εγγραφής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4000" marT="108000">
                    <a:solidFill>
                      <a:srgbClr val="00B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l-GR" b="1" dirty="0" smtClean="0">
                          <a:solidFill>
                            <a:schemeClr val="bg1"/>
                          </a:solidFill>
                        </a:rPr>
                        <a:t>Είδος &amp; Αριθ. Δικαιολ.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T="216000">
                    <a:solidFill>
                      <a:srgbClr val="00B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l-GR" sz="1800" b="1" kern="1200" noProof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Αιτιολογία</a:t>
                      </a:r>
                      <a:endParaRPr lang="en-US" sz="18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216000">
                    <a:solidFill>
                      <a:srgbClr val="00B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Ποσά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l-GR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Υπόλοιπο</a:t>
                      </a:r>
                      <a:endParaRPr lang="en-US" sz="18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21600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7383442"/>
                  </a:ext>
                </a:extLst>
              </a:tr>
              <a:tr h="444656">
                <a:tc>
                  <a:txBody>
                    <a:bodyPr/>
                    <a:lstStyle/>
                    <a:p>
                      <a:pPr algn="ctr"/>
                      <a:r>
                        <a:rPr lang="el-GR" b="1" dirty="0" smtClean="0">
                          <a:solidFill>
                            <a:schemeClr val="bg1"/>
                          </a:solidFill>
                        </a:rPr>
                        <a:t>Μήνας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b="1" dirty="0" smtClean="0">
                          <a:solidFill>
                            <a:schemeClr val="bg1"/>
                          </a:solidFill>
                        </a:rPr>
                        <a:t>Ημέρα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b="1" dirty="0" smtClean="0">
                          <a:solidFill>
                            <a:schemeClr val="bg1"/>
                          </a:solidFill>
                        </a:rPr>
                        <a:t>Χρέωσης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b="1" dirty="0" smtClean="0">
                          <a:solidFill>
                            <a:schemeClr val="bg1"/>
                          </a:solidFill>
                        </a:rPr>
                        <a:t>Πίστωσης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33946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54754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06445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630855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0183091" y="1007022"/>
            <a:ext cx="1537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ΚΩΔ. ΑΡΙΘ.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19596" y="9961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ΤΙΤΛΟΣ  ΛΟΓΑΡΙΑΣΜΟΥ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2727951"/>
              </p:ext>
            </p:extLst>
          </p:nvPr>
        </p:nvGraphicFramePr>
        <p:xfrm>
          <a:off x="436099" y="4404753"/>
          <a:ext cx="11284852" cy="1922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9242">
                  <a:extLst>
                    <a:ext uri="{9D8B030D-6E8A-4147-A177-3AD203B41FA5}">
                      <a16:colId xmlns:a16="http://schemas.microsoft.com/office/drawing/2014/main" val="493364442"/>
                    </a:ext>
                  </a:extLst>
                </a:gridCol>
                <a:gridCol w="988360">
                  <a:extLst>
                    <a:ext uri="{9D8B030D-6E8A-4147-A177-3AD203B41FA5}">
                      <a16:colId xmlns:a16="http://schemas.microsoft.com/office/drawing/2014/main" val="3566604288"/>
                    </a:ext>
                  </a:extLst>
                </a:gridCol>
                <a:gridCol w="1618618">
                  <a:extLst>
                    <a:ext uri="{9D8B030D-6E8A-4147-A177-3AD203B41FA5}">
                      <a16:colId xmlns:a16="http://schemas.microsoft.com/office/drawing/2014/main" val="2435326607"/>
                    </a:ext>
                  </a:extLst>
                </a:gridCol>
                <a:gridCol w="1346461">
                  <a:extLst>
                    <a:ext uri="{9D8B030D-6E8A-4147-A177-3AD203B41FA5}">
                      <a16:colId xmlns:a16="http://schemas.microsoft.com/office/drawing/2014/main" val="293534804"/>
                    </a:ext>
                  </a:extLst>
                </a:gridCol>
                <a:gridCol w="973264">
                  <a:extLst>
                    <a:ext uri="{9D8B030D-6E8A-4147-A177-3AD203B41FA5}">
                      <a16:colId xmlns:a16="http://schemas.microsoft.com/office/drawing/2014/main" val="801150982"/>
                    </a:ext>
                  </a:extLst>
                </a:gridCol>
                <a:gridCol w="1080104">
                  <a:extLst>
                    <a:ext uri="{9D8B030D-6E8A-4147-A177-3AD203B41FA5}">
                      <a16:colId xmlns:a16="http://schemas.microsoft.com/office/drawing/2014/main" val="1376048464"/>
                    </a:ext>
                  </a:extLst>
                </a:gridCol>
                <a:gridCol w="689317">
                  <a:extLst>
                    <a:ext uri="{9D8B030D-6E8A-4147-A177-3AD203B41FA5}">
                      <a16:colId xmlns:a16="http://schemas.microsoft.com/office/drawing/2014/main" val="1955397141"/>
                    </a:ext>
                  </a:extLst>
                </a:gridCol>
                <a:gridCol w="1195753">
                  <a:extLst>
                    <a:ext uri="{9D8B030D-6E8A-4147-A177-3AD203B41FA5}">
                      <a16:colId xmlns:a16="http://schemas.microsoft.com/office/drawing/2014/main" val="2674498951"/>
                    </a:ext>
                  </a:extLst>
                </a:gridCol>
                <a:gridCol w="1146602">
                  <a:extLst>
                    <a:ext uri="{9D8B030D-6E8A-4147-A177-3AD203B41FA5}">
                      <a16:colId xmlns:a16="http://schemas.microsoft.com/office/drawing/2014/main" val="2425021210"/>
                    </a:ext>
                  </a:extLst>
                </a:gridCol>
                <a:gridCol w="1177131">
                  <a:extLst>
                    <a:ext uri="{9D8B030D-6E8A-4147-A177-3AD203B41FA5}">
                      <a16:colId xmlns:a16="http://schemas.microsoft.com/office/drawing/2014/main" val="1110705295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Χρονολογία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Είδος &amp; Αριθ. Δικαιολ.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4000" marT="108000">
                    <a:solidFill>
                      <a:srgbClr val="00B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l-GR" b="1" dirty="0" smtClean="0">
                          <a:solidFill>
                            <a:schemeClr val="bg1"/>
                          </a:solidFill>
                        </a:rPr>
                        <a:t>Αιτιολογία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T="216000">
                    <a:solidFill>
                      <a:srgbClr val="00B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Ποσότητα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Τιμή μον.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Ποσά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l-GR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Απόθεμα</a:t>
                      </a:r>
                      <a:endParaRPr lang="en-US" sz="18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21600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7383442"/>
                  </a:ext>
                </a:extLst>
              </a:tr>
              <a:tr h="444656">
                <a:tc>
                  <a:txBody>
                    <a:bodyPr/>
                    <a:lstStyle/>
                    <a:p>
                      <a:pPr algn="ctr"/>
                      <a:r>
                        <a:rPr lang="el-GR" b="1" dirty="0" smtClean="0">
                          <a:solidFill>
                            <a:schemeClr val="bg1"/>
                          </a:solidFill>
                        </a:rPr>
                        <a:t>Μήνας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b="1" dirty="0" smtClean="0">
                          <a:solidFill>
                            <a:schemeClr val="bg1"/>
                          </a:solidFill>
                        </a:rPr>
                        <a:t>Ημέρα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400" b="1" dirty="0" smtClean="0">
                          <a:solidFill>
                            <a:schemeClr val="bg1"/>
                          </a:solidFill>
                        </a:rPr>
                        <a:t>Εισαγωγή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T="7200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Εξαγωγή</a:t>
                      </a:r>
                      <a:endPara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72000">
                    <a:solidFill>
                      <a:srgbClr val="00B05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b="1" dirty="0" smtClean="0">
                          <a:solidFill>
                            <a:schemeClr val="bg1"/>
                          </a:solidFill>
                        </a:rPr>
                        <a:t>Χρέωσης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b="1" dirty="0" smtClean="0">
                          <a:solidFill>
                            <a:schemeClr val="bg1"/>
                          </a:solidFill>
                        </a:rPr>
                        <a:t>Πίστωσης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T="72000">
                    <a:solidFill>
                      <a:srgbClr val="00B05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33946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54754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06445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630855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0112727" y="3885813"/>
            <a:ext cx="1537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ΚΩΔ. ΑΡΙΘ.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84964" y="3942905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ΕΙΔΟΣ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81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Placeholder 5" descr="A close up of a leaf">
            <a:extLst>
              <a:ext uri="{FF2B5EF4-FFF2-40B4-BE49-F238E27FC236}">
                <a16:creationId xmlns:a16="http://schemas.microsoft.com/office/drawing/2014/main" id="{D6E9EE89-2952-15AB-D32F-B1FA5961B0B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51159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381000" y="938782"/>
            <a:ext cx="11429999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marR="0" lvl="0" indent="0" algn="just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Για</a:t>
            </a:r>
            <a:r>
              <a:rPr kumimoji="0" lang="el-GR" sz="2000" b="0" i="0" u="none" strike="noStrike" kern="1200" cap="none" spc="0" normalizeH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l-GR" sz="2000" b="0" i="0" u="sng" strike="noStrike" kern="1200" cap="none" spc="0" normalizeH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οικονομία χρόνου</a:t>
            </a:r>
            <a:r>
              <a:rPr kumimoji="0" lang="el-GR" sz="2000" b="0" i="0" u="none" strike="noStrike" kern="1200" cap="none" spc="0" normalizeH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όπως κάνουμε στη λύση λογιστικών ασκήσεων, χρησιμοποιούμε τον εξής απλό τύπο, γνωστό </a:t>
            </a:r>
            <a:r>
              <a:rPr kumimoji="0" lang="el-GR" sz="2000" b="0" i="0" u="none" strike="noStrike" kern="1200" cap="none" spc="0" normalizeH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σαν </a:t>
            </a:r>
            <a:r>
              <a:rPr kumimoji="0" lang="el-GR" sz="2000" b="0" i="0" u="none" strike="noStrike" kern="1200" cap="none" spc="0" normalizeH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λογαριασμό </a:t>
            </a:r>
            <a:r>
              <a:rPr kumimoji="0" lang="el-GR" sz="2000" b="0" i="0" u="sng" strike="noStrike" kern="1200" cap="none" spc="0" normalizeH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σχήματος</a:t>
            </a:r>
            <a:r>
              <a:rPr kumimoji="0" lang="el-GR" sz="2000" b="0" i="0" u="none" strike="noStrike" kern="1200" cap="none" spc="0" normalizeH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l-GR" sz="2400" b="1" i="0" u="none" strike="noStrike" kern="1200" cap="none" spc="0" normalizeH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Τ </a:t>
            </a:r>
            <a:r>
              <a:rPr kumimoji="0" lang="el-GR" sz="2400" i="0" u="none" strike="noStrike" kern="1200" cap="none" spc="0" normalizeH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el-GR" sz="20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98073" y="96977"/>
            <a:ext cx="7869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l-GR" sz="2400" b="1" dirty="0">
                <a:solidFill>
                  <a:srgbClr val="E5E8E8"/>
                </a:solidFill>
              </a:rPr>
              <a:t>ΣΥΝΕΧΕΙΑ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5E8E8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04774" y="2407191"/>
            <a:ext cx="13161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ΠΙΣΤΩΣΗ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0505" y="2396269"/>
            <a:ext cx="13161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ΧΡΕΩΣΗ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19601" y="2396269"/>
            <a:ext cx="289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ΤΙΤΛΟΣ  ΛΟΓΑΡΙΑΣΜΟΥ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76775" y="2878499"/>
            <a:ext cx="11000936" cy="0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922498" y="2878499"/>
            <a:ext cx="0" cy="119575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81000" y="4673548"/>
            <a:ext cx="11429999" cy="120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marR="0" lvl="0" indent="0" algn="just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Παρατηρούμε ότι σ’ όλες τις μορφές γραμμογράφησης των λογαριασμών, η στήλη της «</a:t>
            </a: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Χρέωσης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» είναι </a:t>
            </a:r>
            <a:r>
              <a:rPr kumimoji="0" lang="el-GR" sz="2000" b="0" i="0" u="sng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αριστερά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και της «</a:t>
            </a: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Πίστωσης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» </a:t>
            </a:r>
            <a:r>
              <a:rPr kumimoji="0" lang="el-GR" sz="2000" b="0" i="0" u="sng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δεξιά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Αυτό είναι μια </a:t>
            </a:r>
            <a:r>
              <a:rPr kumimoji="0" lang="el-GR" sz="2000" b="0" i="0" u="sng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συνθήκη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που έχει καθιερωθεί</a:t>
            </a:r>
            <a:r>
              <a:rPr kumimoji="0" lang="el-GR" sz="2000" b="0" i="0" u="none" strike="noStrike" kern="1200" cap="none" spc="0" normalizeH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στη λογιστική.</a:t>
            </a:r>
            <a:endParaRPr kumimoji="0" lang="el-GR" sz="20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11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144A5-0283-F980-85F3-EE51746FC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0581" y="135497"/>
            <a:ext cx="9518093" cy="875885"/>
          </a:xfrm>
        </p:spPr>
        <p:txBody>
          <a:bodyPr/>
          <a:lstStyle/>
          <a:p>
            <a:pPr lvl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l-GR" sz="2400" cap="none" spc="0" dirty="0" smtClean="0">
                <a:solidFill>
                  <a:srgbClr val="36393B"/>
                </a:solidFill>
                <a:latin typeface="Avenir Next LT Pro Light"/>
                <a:ea typeface="+mn-ea"/>
                <a:cs typeface="+mn-cs"/>
              </a:rPr>
              <a:t>3.2.3.   ΤΕΧΝΙΚΟΙ  ΟΡΟΙ  ΤΗΡΗΣΗΣ  ΤΩΝ  ΛΟΓΑΡΙΑΣΜΩΝ</a:t>
            </a:r>
            <a:endParaRPr lang="el-GR" sz="2400" cap="none" spc="0" dirty="0">
              <a:solidFill>
                <a:srgbClr val="36393B"/>
              </a:solidFill>
              <a:latin typeface="Avenir Next LT Pro Light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85359-5FD3-D5C8-1467-F7082543AA4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230582" y="1281688"/>
            <a:ext cx="9518094" cy="1461518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</a:pPr>
            <a:r>
              <a:rPr lang="el-GR" dirty="0" smtClean="0">
                <a:solidFill>
                  <a:prstClr val="black"/>
                </a:solidFill>
                <a:latin typeface="Trade Gothic Next Light"/>
              </a:rPr>
              <a:t>     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Όταν λέμε ότι ένα περιουσιακό στοιχείο </a:t>
            </a:r>
            <a:r>
              <a:rPr lang="el-GR" sz="2000" b="1" dirty="0" smtClean="0">
                <a:solidFill>
                  <a:prstClr val="black"/>
                </a:solidFill>
                <a:latin typeface="Trade Gothic Next Light"/>
              </a:rPr>
              <a:t>μεταβάλλεται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, εννοούμε ότι </a:t>
            </a:r>
            <a:r>
              <a:rPr lang="el-GR" sz="2000" u="sng" dirty="0" smtClean="0">
                <a:solidFill>
                  <a:prstClr val="black"/>
                </a:solidFill>
                <a:latin typeface="Trade Gothic Next Light"/>
              </a:rPr>
              <a:t>αυξάνεται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 ή </a:t>
            </a:r>
            <a:r>
              <a:rPr lang="el-GR" sz="2000" u="sng" dirty="0" smtClean="0">
                <a:solidFill>
                  <a:prstClr val="black"/>
                </a:solidFill>
                <a:latin typeface="Trade Gothic Next Light"/>
              </a:rPr>
              <a:t>ελαττώνεται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 σε </a:t>
            </a:r>
            <a:r>
              <a:rPr lang="el-GR" sz="2000" u="sng" dirty="0" smtClean="0">
                <a:solidFill>
                  <a:prstClr val="black"/>
                </a:solidFill>
                <a:latin typeface="Trade Gothic Next Light"/>
              </a:rPr>
              <a:t>ποσότητα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 και </a:t>
            </a:r>
            <a:r>
              <a:rPr lang="el-GR" sz="2000" u="sng" dirty="0" smtClean="0">
                <a:solidFill>
                  <a:prstClr val="black"/>
                </a:solidFill>
                <a:latin typeface="Trade Gothic Next Light"/>
              </a:rPr>
              <a:t>αξία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 ή μόνο σε αξία. Αυτές τις μεταβολές τις παρακολουθούν οι </a:t>
            </a:r>
            <a:r>
              <a:rPr lang="el-GR" sz="2000" b="1" dirty="0" smtClean="0">
                <a:solidFill>
                  <a:prstClr val="black"/>
                </a:solidFill>
                <a:latin typeface="Trade Gothic Next Light"/>
              </a:rPr>
              <a:t>λογαριασμοί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.</a:t>
            </a:r>
            <a:endParaRPr lang="en-US" dirty="0">
              <a:solidFill>
                <a:prstClr val="black"/>
              </a:solidFill>
              <a:latin typeface="Trade Gothic Next Light"/>
            </a:endParaRPr>
          </a:p>
        </p:txBody>
      </p:sp>
      <p:pic>
        <p:nvPicPr>
          <p:cNvPr id="6" name="Picture Placeholder 5" descr="A close up of a leaf">
            <a:extLst>
              <a:ext uri="{FF2B5EF4-FFF2-40B4-BE49-F238E27FC236}">
                <a16:creationId xmlns:a16="http://schemas.microsoft.com/office/drawing/2014/main" id="{D6E9EE89-2952-15AB-D32F-B1FA5961B0B8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96982"/>
            <a:ext cx="1745664" cy="6857999"/>
          </a:xfr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A385359-5FD3-D5C8-1467-F7082543AA4C}"/>
              </a:ext>
            </a:extLst>
          </p:cNvPr>
          <p:cNvSpPr txBox="1">
            <a:spLocks/>
          </p:cNvSpPr>
          <p:nvPr/>
        </p:nvSpPr>
        <p:spPr>
          <a:xfrm>
            <a:off x="2230581" y="2743206"/>
            <a:ext cx="9518094" cy="17733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dirty="0" smtClean="0">
                <a:solidFill>
                  <a:prstClr val="black"/>
                </a:solidFill>
                <a:latin typeface="Trade Gothic Next Light"/>
              </a:rPr>
              <a:t>     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Όταν η μεταβολή καταγράφεται </a:t>
            </a:r>
            <a:r>
              <a:rPr lang="el-GR" sz="2000" u="sng" dirty="0" smtClean="0">
                <a:solidFill>
                  <a:prstClr val="black"/>
                </a:solidFill>
                <a:latin typeface="Trade Gothic Next Light"/>
              </a:rPr>
              <a:t>στη χρέωση 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του λογαριασμού, τότε λέμε ότι ο λογαριασμός </a:t>
            </a:r>
            <a:r>
              <a:rPr lang="el-GR" sz="2000" b="1" dirty="0" smtClean="0">
                <a:solidFill>
                  <a:prstClr val="black"/>
                </a:solidFill>
                <a:latin typeface="Trade Gothic Next Light"/>
              </a:rPr>
              <a:t>χρεώνεται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.</a:t>
            </a:r>
          </a:p>
          <a:p>
            <a:pPr marL="342900" lvl="0" indent="-3429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    Όταν </a:t>
            </a:r>
            <a:r>
              <a:rPr lang="el-GR" sz="2000" dirty="0">
                <a:solidFill>
                  <a:prstClr val="black"/>
                </a:solidFill>
              </a:rPr>
              <a:t>η μεταβολή καταγράφεται </a:t>
            </a:r>
            <a:r>
              <a:rPr lang="el-GR" sz="2000" u="sng" dirty="0" smtClean="0">
                <a:solidFill>
                  <a:prstClr val="black"/>
                </a:solidFill>
              </a:rPr>
              <a:t>στην πίστωση </a:t>
            </a:r>
            <a:r>
              <a:rPr lang="el-GR" sz="2000" dirty="0">
                <a:solidFill>
                  <a:prstClr val="black"/>
                </a:solidFill>
              </a:rPr>
              <a:t>του λογαριασμού, τότε λέμε ότι ο λογαριασμός </a:t>
            </a:r>
            <a:r>
              <a:rPr lang="el-GR" sz="2000" b="1" dirty="0" smtClean="0">
                <a:solidFill>
                  <a:prstClr val="black"/>
                </a:solidFill>
              </a:rPr>
              <a:t>πιστώνεται</a:t>
            </a:r>
            <a:r>
              <a:rPr lang="el-GR" sz="2000" dirty="0" smtClean="0">
                <a:solidFill>
                  <a:prstClr val="black"/>
                </a:solidFill>
              </a:rPr>
              <a:t>.</a:t>
            </a:r>
            <a:endParaRPr lang="el-GR" sz="2000" dirty="0">
              <a:solidFill>
                <a:prstClr val="black"/>
              </a:solidFill>
            </a:endParaRPr>
          </a:p>
          <a:p>
            <a:pPr algn="just">
              <a:spcBef>
                <a:spcPts val="0"/>
              </a:spcBef>
            </a:pPr>
            <a:endParaRPr lang="el-GR" dirty="0">
              <a:solidFill>
                <a:prstClr val="black"/>
              </a:solidFill>
              <a:latin typeface="Trade Gothic Next Light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A385359-5FD3-D5C8-1467-F7082543AA4C}"/>
              </a:ext>
            </a:extLst>
          </p:cNvPr>
          <p:cNvSpPr txBox="1">
            <a:spLocks/>
          </p:cNvSpPr>
          <p:nvPr/>
        </p:nvSpPr>
        <p:spPr>
          <a:xfrm>
            <a:off x="2230580" y="4516586"/>
            <a:ext cx="9518094" cy="2244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3700"/>
              </a:lnSpc>
              <a:spcBef>
                <a:spcPts val="0"/>
              </a:spcBef>
            </a:pPr>
            <a:r>
              <a:rPr lang="el-GR" dirty="0" smtClean="0">
                <a:solidFill>
                  <a:prstClr val="black"/>
                </a:solidFill>
                <a:latin typeface="Trade Gothic Next Light"/>
              </a:rPr>
              <a:t>     </a:t>
            </a:r>
            <a:r>
              <a:rPr lang="el-GR" sz="2000" b="1" dirty="0" smtClean="0">
                <a:solidFill>
                  <a:prstClr val="black"/>
                </a:solidFill>
                <a:latin typeface="Trade Gothic Next Light"/>
              </a:rPr>
              <a:t>Άνοιγμα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 λογαριασμού είναι η </a:t>
            </a:r>
            <a:r>
              <a:rPr lang="el-GR" sz="2000" u="sng" dirty="0" smtClean="0">
                <a:solidFill>
                  <a:prstClr val="black"/>
                </a:solidFill>
                <a:latin typeface="Trade Gothic Next Light"/>
              </a:rPr>
              <a:t>δημιουργία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 του.</a:t>
            </a:r>
          </a:p>
          <a:p>
            <a:pPr algn="just">
              <a:lnSpc>
                <a:spcPts val="3700"/>
              </a:lnSpc>
              <a:spcBef>
                <a:spcPts val="0"/>
              </a:spcBef>
            </a:pPr>
            <a:r>
              <a:rPr lang="el-GR" sz="2000" dirty="0">
                <a:solidFill>
                  <a:prstClr val="black"/>
                </a:solidFill>
                <a:latin typeface="Trade Gothic Next Light"/>
              </a:rPr>
              <a:t> 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   </a:t>
            </a:r>
            <a:r>
              <a:rPr lang="el-GR" sz="2000" b="1" dirty="0" smtClean="0">
                <a:solidFill>
                  <a:prstClr val="black"/>
                </a:solidFill>
                <a:latin typeface="Trade Gothic Next Light"/>
              </a:rPr>
              <a:t>Καταχώρηση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 είναι η </a:t>
            </a:r>
            <a:r>
              <a:rPr lang="el-GR" sz="2000" u="sng" dirty="0" smtClean="0">
                <a:solidFill>
                  <a:prstClr val="black"/>
                </a:solidFill>
                <a:latin typeface="Trade Gothic Next Light"/>
              </a:rPr>
              <a:t>εγγραφή της μεταβολής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 στη </a:t>
            </a:r>
            <a:r>
              <a:rPr lang="el-GR" sz="2000" u="sng" dirty="0" smtClean="0">
                <a:solidFill>
                  <a:prstClr val="black"/>
                </a:solidFill>
                <a:latin typeface="Trade Gothic Next Light"/>
              </a:rPr>
              <a:t>χρέωση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 ή την </a:t>
            </a:r>
            <a:r>
              <a:rPr lang="el-GR" sz="2000" u="sng" dirty="0" smtClean="0">
                <a:solidFill>
                  <a:prstClr val="black"/>
                </a:solidFill>
                <a:latin typeface="Trade Gothic Next Light"/>
              </a:rPr>
              <a:t>πίστωση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.</a:t>
            </a:r>
          </a:p>
          <a:p>
            <a:pPr algn="just">
              <a:lnSpc>
                <a:spcPts val="3700"/>
              </a:lnSpc>
              <a:spcBef>
                <a:spcPts val="0"/>
              </a:spcBef>
            </a:pPr>
            <a:r>
              <a:rPr lang="el-GR" sz="2000" dirty="0">
                <a:solidFill>
                  <a:prstClr val="black"/>
                </a:solidFill>
                <a:latin typeface="Trade Gothic Next Light"/>
              </a:rPr>
              <a:t> 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   </a:t>
            </a:r>
            <a:r>
              <a:rPr lang="el-GR" sz="2000" b="1" dirty="0" smtClean="0">
                <a:solidFill>
                  <a:prstClr val="black"/>
                </a:solidFill>
                <a:latin typeface="Trade Gothic Next Light"/>
              </a:rPr>
              <a:t>Κίνηση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 του λογαριασμού για κάποια </a:t>
            </a:r>
            <a:r>
              <a:rPr lang="el-GR" sz="2000" u="sng" dirty="0" smtClean="0">
                <a:solidFill>
                  <a:prstClr val="black"/>
                </a:solidFill>
                <a:latin typeface="Trade Gothic Next Light"/>
              </a:rPr>
              <a:t>χρονική περίοδο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 είναι </a:t>
            </a:r>
            <a:r>
              <a:rPr lang="el-GR" sz="2000" u="sng" dirty="0" smtClean="0">
                <a:solidFill>
                  <a:prstClr val="black"/>
                </a:solidFill>
                <a:latin typeface="Trade Gothic Next Light"/>
              </a:rPr>
              <a:t>το σύνολο των       καταχωρήσεων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 σ’ αυτόν κατά την περίοδο αυτή.</a:t>
            </a:r>
            <a:endParaRPr lang="el-GR" dirty="0">
              <a:solidFill>
                <a:prstClr val="black"/>
              </a:solidFill>
              <a:latin typeface="Trade Gothic Next Light"/>
            </a:endParaRPr>
          </a:p>
        </p:txBody>
      </p:sp>
    </p:spTree>
    <p:extLst>
      <p:ext uri="{BB962C8B-B14F-4D97-AF65-F5344CB8AC3E}">
        <p14:creationId xmlns:p14="http://schemas.microsoft.com/office/powerpoint/2010/main" val="314045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close up of a leaf">
            <a:extLst>
              <a:ext uri="{FF2B5EF4-FFF2-40B4-BE49-F238E27FC236}">
                <a16:creationId xmlns:a16="http://schemas.microsoft.com/office/drawing/2014/main" id="{D6E9EE89-2952-15AB-D32F-B1FA5961B0B8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27" y="1"/>
            <a:ext cx="929311" cy="6857999"/>
          </a:xfr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A385359-5FD3-D5C8-1467-F7082543AA4C}"/>
              </a:ext>
            </a:extLst>
          </p:cNvPr>
          <p:cNvSpPr txBox="1">
            <a:spLocks/>
          </p:cNvSpPr>
          <p:nvPr/>
        </p:nvSpPr>
        <p:spPr>
          <a:xfrm>
            <a:off x="1631845" y="1028708"/>
            <a:ext cx="9694791" cy="29243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    </a:t>
            </a: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Υπόλοιπο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λογαριασμού λέγεται η </a:t>
            </a:r>
            <a:r>
              <a:rPr kumimoji="0" lang="el-GR" sz="20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διαφορά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μεταξύ των συνολικών ποσών της </a:t>
            </a:r>
            <a:r>
              <a:rPr kumimoji="0" lang="el-GR" sz="20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χρέωσης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και της </a:t>
            </a:r>
            <a:r>
              <a:rPr kumimoji="0" lang="el-GR" sz="20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πίστωσής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του.</a:t>
            </a:r>
          </a:p>
          <a:p>
            <a:pPr marL="342900" marR="0" lvl="0" indent="-342900" algn="just" defTabSz="914400" rtl="0" eaLnBrk="1" fontAlgn="auto" latinLnBrk="0" hangingPunct="1">
              <a:lnSpc>
                <a:spcPts val="37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l-GR" sz="2000" dirty="0">
                <a:solidFill>
                  <a:prstClr val="black"/>
                </a:solidFill>
                <a:latin typeface="Trade Gothic Next Light"/>
              </a:rPr>
              <a:t> 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    Χρέωση </a:t>
            </a:r>
            <a:r>
              <a:rPr lang="el-GR" sz="2000" b="1" dirty="0" smtClean="0">
                <a:solidFill>
                  <a:prstClr val="black"/>
                </a:solidFill>
                <a:latin typeface="Trade Gothic Next Light"/>
              </a:rPr>
              <a:t>&gt;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 Πίστωση :  </a:t>
            </a:r>
            <a:r>
              <a:rPr lang="el-GR" sz="2000" b="1" dirty="0" smtClean="0">
                <a:solidFill>
                  <a:prstClr val="black"/>
                </a:solidFill>
                <a:latin typeface="Trade Gothic Next Light"/>
              </a:rPr>
              <a:t>Χρεωστικό Υπόλοιπο</a:t>
            </a:r>
          </a:p>
          <a:p>
            <a:pPr marL="342900" marR="0" lvl="0" indent="-342900" algn="just" defTabSz="914400" rtl="0" eaLnBrk="1" fontAlgn="auto" latinLnBrk="0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   Πίστωση </a:t>
            </a: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&gt;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Χρέωση :  </a:t>
            </a: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Πιστωτικό Υπόλοιπο</a:t>
            </a:r>
          </a:p>
          <a:p>
            <a:pPr marL="0" marR="0" lvl="0" indent="0" algn="just" defTabSz="914400" rtl="0" eaLnBrk="1" fontAlgn="auto" latinLnBrk="0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l-G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  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31845" y="3763909"/>
            <a:ext cx="101006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/>
              <a:t>Το </a:t>
            </a:r>
            <a:r>
              <a:rPr lang="el-GR" sz="2000" b="1" dirty="0" smtClean="0"/>
              <a:t>υπόλοιπο</a:t>
            </a:r>
            <a:r>
              <a:rPr lang="el-GR" sz="2000" dirty="0" smtClean="0"/>
              <a:t> του λογαριασμού δείχνει την </a:t>
            </a:r>
            <a:r>
              <a:rPr lang="el-GR" sz="2000" u="sng" dirty="0" smtClean="0"/>
              <a:t>αξία</a:t>
            </a:r>
            <a:r>
              <a:rPr lang="el-GR" sz="2000" dirty="0" smtClean="0"/>
              <a:t> του </a:t>
            </a:r>
            <a:r>
              <a:rPr lang="el-GR" sz="2000" u="sng" dirty="0" smtClean="0"/>
              <a:t>σε συγκεκριμένη χρονική στιγμή</a:t>
            </a:r>
            <a:r>
              <a:rPr lang="el-GR" sz="2000" dirty="0" smtClean="0"/>
              <a:t>.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1659981" y="4624757"/>
            <a:ext cx="101006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/>
              <a:t>Εξίσωση</a:t>
            </a:r>
            <a:r>
              <a:rPr lang="el-GR" sz="2000" dirty="0" smtClean="0"/>
              <a:t> λογαριασμού έχουμε, όταν τα </a:t>
            </a:r>
            <a:r>
              <a:rPr lang="el-GR" sz="2000" u="sng" dirty="0" smtClean="0"/>
              <a:t>ποσά</a:t>
            </a:r>
            <a:r>
              <a:rPr lang="el-GR" sz="2000" dirty="0" smtClean="0"/>
              <a:t> της </a:t>
            </a:r>
            <a:r>
              <a:rPr lang="el-GR" sz="2000" u="sng" dirty="0" smtClean="0"/>
              <a:t>χρέωσης</a:t>
            </a:r>
            <a:r>
              <a:rPr lang="el-GR" sz="2000" dirty="0" smtClean="0"/>
              <a:t> και της </a:t>
            </a:r>
            <a:r>
              <a:rPr lang="el-GR" sz="2000" u="sng" dirty="0" smtClean="0"/>
              <a:t>πίστωσης</a:t>
            </a:r>
            <a:r>
              <a:rPr lang="el-GR" sz="2000" dirty="0" smtClean="0"/>
              <a:t> είναι </a:t>
            </a:r>
            <a:r>
              <a:rPr lang="el-GR" sz="2000" u="sng" dirty="0" smtClean="0"/>
              <a:t>ίσα</a:t>
            </a:r>
            <a:r>
              <a:rPr lang="el-GR" sz="2000" dirty="0" smtClean="0"/>
              <a:t>.</a:t>
            </a:r>
            <a:endParaRPr 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631845" y="5465301"/>
            <a:ext cx="101006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/>
              <a:t>Κλείσιμο</a:t>
            </a:r>
            <a:r>
              <a:rPr lang="el-GR" sz="2000" dirty="0" smtClean="0"/>
              <a:t> λογαριασμού λέγεται η </a:t>
            </a:r>
            <a:r>
              <a:rPr lang="el-GR" sz="2000" u="sng" dirty="0" smtClean="0"/>
              <a:t>οριστική εξίσωσή </a:t>
            </a:r>
            <a:r>
              <a:rPr lang="el-GR" sz="2000" dirty="0" smtClean="0"/>
              <a:t>του και σημαίνει την </a:t>
            </a:r>
            <a:r>
              <a:rPr lang="el-GR" sz="2000" u="sng" dirty="0" smtClean="0"/>
              <a:t>παύση</a:t>
            </a:r>
            <a:r>
              <a:rPr lang="el-GR" sz="2000" dirty="0" smtClean="0"/>
              <a:t> του.</a:t>
            </a:r>
            <a:endParaRPr lang="en-US" sz="2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739" y="-297"/>
            <a:ext cx="11207262" cy="65798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32849" y="126609"/>
            <a:ext cx="4135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chemeClr val="bg1"/>
                </a:solidFill>
              </a:rPr>
              <a:t>Σ Υ Ν Ε Χ Ε Ι Α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05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close up of a leaf">
            <a:extLst>
              <a:ext uri="{FF2B5EF4-FFF2-40B4-BE49-F238E27FC236}">
                <a16:creationId xmlns:a16="http://schemas.microsoft.com/office/drawing/2014/main" id="{D6E9EE89-2952-15AB-D32F-B1FA5961B0B8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27" y="1"/>
            <a:ext cx="929311" cy="6857999"/>
          </a:xfrm>
        </p:spPr>
      </p:pic>
      <p:sp>
        <p:nvSpPr>
          <p:cNvPr id="12" name="TextBox 11"/>
          <p:cNvSpPr txBox="1"/>
          <p:nvPr/>
        </p:nvSpPr>
        <p:spPr>
          <a:xfrm>
            <a:off x="1547437" y="1033977"/>
            <a:ext cx="101006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000" b="1" u="sng" dirty="0" smtClean="0">
                <a:solidFill>
                  <a:prstClr val="black"/>
                </a:solidFill>
                <a:latin typeface="Trade Gothic Next Light"/>
              </a:rPr>
              <a:t>ΤΟ  ΥΠΟΛΟΙΠΟ  ΤΟΥ  ΛΟΓΑΡΙΑΣΜΟΥ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ade Gothic Next Ligh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739" y="-297"/>
            <a:ext cx="11207262" cy="65798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32849" y="126609"/>
            <a:ext cx="4135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Σ Υ Ν Ε Χ Ε Ι Α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729538" y="1549040"/>
            <a:ext cx="13161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ΠΙΣΤΩΣΗ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32992" y="1538118"/>
            <a:ext cx="13161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ΧΡΕΩΣΗ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54185" y="1538118"/>
            <a:ext cx="289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 ΛΟΓΑΡΙΑΣΜΟΣ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2279845" y="1983518"/>
            <a:ext cx="8663965" cy="0"/>
          </a:xfrm>
          <a:prstGeom prst="line">
            <a:avLst/>
          </a:prstGeom>
          <a:noFill/>
          <a:ln w="12700" cap="flat" cmpd="sng" algn="ctr">
            <a:solidFill>
              <a:srgbClr val="404040"/>
            </a:solidFill>
            <a:prstDash val="solid"/>
          </a:ln>
          <a:effectLst/>
        </p:spPr>
      </p:cxnSp>
      <p:cxnSp>
        <p:nvCxnSpPr>
          <p:cNvPr id="3" name="Straight Connector 2"/>
          <p:cNvCxnSpPr/>
          <p:nvPr/>
        </p:nvCxnSpPr>
        <p:spPr>
          <a:xfrm>
            <a:off x="6588370" y="2001509"/>
            <a:ext cx="0" cy="199370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449438" y="3397327"/>
            <a:ext cx="84764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669280" y="2194549"/>
            <a:ext cx="731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/>
              <a:t>***</a:t>
            </a:r>
          </a:p>
          <a:p>
            <a:r>
              <a:rPr lang="el-GR" sz="2400" b="1" dirty="0" smtClean="0"/>
              <a:t>***</a:t>
            </a:r>
            <a:endParaRPr lang="el-GR" sz="2000" b="1" dirty="0" smtClean="0"/>
          </a:p>
          <a:p>
            <a:r>
              <a:rPr lang="el-GR" sz="2400" b="1" dirty="0" smtClean="0"/>
              <a:t>***</a:t>
            </a:r>
            <a:endParaRPr lang="en-US" sz="2000" b="1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9665064" y="3397327"/>
            <a:ext cx="84764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9884906" y="2194549"/>
            <a:ext cx="731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/>
              <a:t>***</a:t>
            </a:r>
          </a:p>
          <a:p>
            <a:r>
              <a:rPr lang="el-GR" sz="2400" b="1" dirty="0" smtClean="0"/>
              <a:t>***</a:t>
            </a:r>
            <a:endParaRPr lang="el-GR" sz="2000" b="1" dirty="0" smtClean="0"/>
          </a:p>
          <a:p>
            <a:r>
              <a:rPr lang="el-GR" sz="2400" b="1" dirty="0" smtClean="0"/>
              <a:t>***</a:t>
            </a:r>
            <a:endParaRPr lang="en-US" sz="20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5613008" y="3501097"/>
            <a:ext cx="73152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/>
              <a:t>ΧΧΧ</a:t>
            </a:r>
          </a:p>
          <a:p>
            <a:endParaRPr lang="en-US" sz="20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9833324" y="3501097"/>
            <a:ext cx="73152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/>
              <a:t>ΠΠΠ</a:t>
            </a:r>
          </a:p>
          <a:p>
            <a:endParaRPr lang="en-US" sz="20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2616591" y="4614313"/>
            <a:ext cx="86750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/>
              <a:t>1.  </a:t>
            </a:r>
            <a:r>
              <a:rPr lang="el-GR" dirty="0" smtClean="0"/>
              <a:t>Αν   </a:t>
            </a:r>
            <a:r>
              <a:rPr lang="el-GR" b="1" dirty="0" smtClean="0"/>
              <a:t>ΧΧΧ  &gt;  ΠΠΠ  :   ΧΡΕΩΣΤΙΚΟ ΥΠΟΛΟΙΠΟ    =   ΧΧΧ  -  ΠΠΠ</a:t>
            </a:r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2620723" y="5210524"/>
            <a:ext cx="86750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/>
              <a:t>2.  </a:t>
            </a:r>
            <a:r>
              <a:rPr lang="el-GR" dirty="0" smtClean="0"/>
              <a:t>Αν   </a:t>
            </a:r>
            <a:r>
              <a:rPr lang="el-GR" b="1" dirty="0" smtClean="0"/>
              <a:t>ΧΧΧ  &lt;  ΠΠΠ  :   ΠΙΣΤΩΤΙΚΟ ΥΠΟΛΟΙΠΟ    =   ΠΠΠ  -  ΧΧΧ</a:t>
            </a:r>
            <a:endParaRPr lang="en-US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2616591" y="5841006"/>
            <a:ext cx="86750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/>
              <a:t>3. </a:t>
            </a:r>
            <a:r>
              <a:rPr lang="el-GR" dirty="0" smtClean="0"/>
              <a:t>Αν   </a:t>
            </a:r>
            <a:r>
              <a:rPr lang="el-GR" b="1" dirty="0" smtClean="0"/>
              <a:t>ΧΧΧ  =  ΠΠΠ  :   ΕΞΙΣΩΜΕΝΟΣ   :   ΥΠΟΛΟΙΠΟ ΜΗΔΕΝ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3238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ngleLinesVTI">
  <a:themeElements>
    <a:clrScheme name="Custom 34">
      <a:dk1>
        <a:sysClr val="windowText" lastClr="000000"/>
      </a:dk1>
      <a:lt1>
        <a:sysClr val="window" lastClr="FFFFFF"/>
      </a:lt1>
      <a:dk2>
        <a:srgbClr val="001E2E"/>
      </a:dk2>
      <a:lt2>
        <a:srgbClr val="F0ECEC"/>
      </a:lt2>
      <a:accent1>
        <a:srgbClr val="155767"/>
      </a:accent1>
      <a:accent2>
        <a:srgbClr val="BA9CA0"/>
      </a:accent2>
      <a:accent3>
        <a:srgbClr val="A57931"/>
      </a:accent3>
      <a:accent4>
        <a:srgbClr val="0E577C"/>
      </a:accent4>
      <a:accent5>
        <a:srgbClr val="CC846E"/>
      </a:accent5>
      <a:accent6>
        <a:srgbClr val="93767A"/>
      </a:accent6>
      <a:hlink>
        <a:srgbClr val="0563C1"/>
      </a:hlink>
      <a:folHlink>
        <a:srgbClr val="954F72"/>
      </a:folHlink>
    </a:clrScheme>
    <a:fontScheme name="Walbaum Light Univers Light">
      <a:majorFont>
        <a:latin typeface="Walbaum Display Light"/>
        <a:ea typeface=""/>
        <a:cs typeface=""/>
      </a:majorFont>
      <a:minorFont>
        <a:latin typeface="Univers Condens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gleLinesVTI" id="{BC1FC193-C72F-4761-9899-1105EDF6BAE8}" vid="{64612625-F022-44B7-B9FA-9D26DEDBDC21}"/>
    </a:ext>
  </a:extLst>
</a:theme>
</file>

<file path=ppt/theme/theme2.xml><?xml version="1.0" encoding="utf-8"?>
<a:theme xmlns:a="http://schemas.openxmlformats.org/drawingml/2006/main" name="Refined Monochrome">
  <a:themeElements>
    <a:clrScheme name="Custom 57">
      <a:dk1>
        <a:srgbClr val="113D61"/>
      </a:dk1>
      <a:lt1>
        <a:srgbClr val="DCEBFF"/>
      </a:lt1>
      <a:dk2>
        <a:srgbClr val="000000"/>
      </a:dk2>
      <a:lt2>
        <a:srgbClr val="FFFFFF"/>
      </a:lt2>
      <a:accent1>
        <a:srgbClr val="3855B4"/>
      </a:accent1>
      <a:accent2>
        <a:srgbClr val="8E0000"/>
      </a:accent2>
      <a:accent3>
        <a:srgbClr val="DE0000"/>
      </a:accent3>
      <a:accent4>
        <a:srgbClr val="FFDCF2"/>
      </a:accent4>
      <a:accent5>
        <a:srgbClr val="DED2E3"/>
      </a:accent5>
      <a:accent6>
        <a:srgbClr val="F7F4F1"/>
      </a:accent6>
      <a:hlink>
        <a:srgbClr val="169C9A"/>
      </a:hlink>
      <a:folHlink>
        <a:srgbClr val="E15C3D"/>
      </a:folHlink>
    </a:clrScheme>
    <a:fontScheme name="Custom 23">
      <a:majorFont>
        <a:latin typeface="Bodoni MT"/>
        <a:ea typeface=""/>
        <a:cs typeface=""/>
      </a:majorFont>
      <a:minorFont>
        <a:latin typeface="Trade Gothic N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fined Monochrome_Sales Presentation_win32_LW_V3" id="{5CA088F4-77D6-4E20-827C-8AA84F124F2F}" vid="{4489657A-662E-4C81-B6D3-306CF5BE480E}"/>
    </a:ext>
  </a:extLst>
</a:theme>
</file>

<file path=ppt/theme/theme3.xml><?xml version="1.0" encoding="utf-8"?>
<a:theme xmlns:a="http://schemas.openxmlformats.org/drawingml/2006/main" name="light_modernist">
  <a:themeElements>
    <a:clrScheme name="Custom 8">
      <a:dk1>
        <a:srgbClr val="36393B"/>
      </a:dk1>
      <a:lt1>
        <a:srgbClr val="FFFFFF"/>
      </a:lt1>
      <a:dk2>
        <a:srgbClr val="4D62EF"/>
      </a:dk2>
      <a:lt2>
        <a:srgbClr val="E7E4E6"/>
      </a:lt2>
      <a:accent1>
        <a:srgbClr val="3AEFCC"/>
      </a:accent1>
      <a:accent2>
        <a:srgbClr val="62D382"/>
      </a:accent2>
      <a:accent3>
        <a:srgbClr val="FDED60"/>
      </a:accent3>
      <a:accent4>
        <a:srgbClr val="FD4C00"/>
      </a:accent4>
      <a:accent5>
        <a:srgbClr val="FE2701"/>
      </a:accent5>
      <a:accent6>
        <a:srgbClr val="CA54FB"/>
      </a:accent6>
      <a:hlink>
        <a:srgbClr val="4D62EF"/>
      </a:hlink>
      <a:folHlink>
        <a:srgbClr val="FC4C00"/>
      </a:folHlink>
    </a:clrScheme>
    <a:fontScheme name="Custom 19">
      <a:majorFont>
        <a:latin typeface="Arial Black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ight modernist presentation_win32_SD_V8" id="{DD9F3DBC-97DB-4389-91E3-8FAD01D677DF}" vid="{B81B0F28-B8BA-42F4-B70F-6899486E5220}"/>
    </a:ext>
  </a:extLst>
</a:theme>
</file>

<file path=ppt/theme/theme4.xml><?xml version="1.0" encoding="utf-8"?>
<a:theme xmlns:a="http://schemas.openxmlformats.org/drawingml/2006/main" name="Μπλε σχέδιο με ζώνες 16x9">
  <a:themeElements>
    <a:clrScheme name="Banded_Design_Blue">
      <a:dk1>
        <a:srgbClr val="404040"/>
      </a:dk1>
      <a:lt1>
        <a:sysClr val="window" lastClr="FFFFFF"/>
      </a:lt1>
      <a:dk2>
        <a:srgbClr val="263050"/>
      </a:dk2>
      <a:lt2>
        <a:srgbClr val="E5E8E8"/>
      </a:lt2>
      <a:accent1>
        <a:srgbClr val="77B142"/>
      </a:accent1>
      <a:accent2>
        <a:srgbClr val="E3C01E"/>
      </a:accent2>
      <a:accent3>
        <a:srgbClr val="0070C0"/>
      </a:accent3>
      <a:accent4>
        <a:srgbClr val="7556A4"/>
      </a:accent4>
      <a:accent5>
        <a:srgbClr val="F08F1E"/>
      </a:accent5>
      <a:accent6>
        <a:srgbClr val="CB3E3A"/>
      </a:accent6>
      <a:hlink>
        <a:srgbClr val="0070C0"/>
      </a:hlink>
      <a:folHlink>
        <a:srgbClr val="7556A4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lumMod val="0"/>
                <a:lumOff val="100000"/>
              </a:schemeClr>
            </a:gs>
            <a:gs pos="72000">
              <a:schemeClr val="phClr"/>
            </a:gs>
            <a:gs pos="100000">
              <a:schemeClr val="phClr">
                <a:lumMod val="90000"/>
              </a:schemeClr>
            </a:gs>
          </a:gsLst>
          <a:lin ang="5400000" scaled="1"/>
        </a:gradFill>
        <a:gradFill flip="none" rotWithShape="1">
          <a:gsLst>
            <a:gs pos="32000">
              <a:schemeClr val="phClr"/>
            </a:gs>
            <a:gs pos="100000">
              <a:schemeClr val="phClr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6.xml><?xml version="1.0" encoding="utf-8"?>
<a:theme xmlns:a="http://schemas.openxmlformats.org/drawingml/2006/main" name="1_Portal">
  <a:themeElements>
    <a:clrScheme name="Portal">
      <a:dk1>
        <a:sysClr val="windowText" lastClr="000000"/>
      </a:dk1>
      <a:lt1>
        <a:sysClr val="window" lastClr="FFFFFF"/>
      </a:lt1>
      <a:dk2>
        <a:srgbClr val="051618"/>
      </a:dk2>
      <a:lt2>
        <a:srgbClr val="EEEEE7"/>
      </a:lt2>
      <a:accent1>
        <a:srgbClr val="2E744E"/>
      </a:accent1>
      <a:accent2>
        <a:srgbClr val="64924A"/>
      </a:accent2>
      <a:accent3>
        <a:srgbClr val="A9A747"/>
      </a:accent3>
      <a:accent4>
        <a:srgbClr val="20758C"/>
      </a:accent4>
      <a:accent5>
        <a:srgbClr val="23958F"/>
      </a:accent5>
      <a:accent6>
        <a:srgbClr val="E48754"/>
      </a:accent6>
      <a:hlink>
        <a:srgbClr val="64924A"/>
      </a:hlink>
      <a:folHlink>
        <a:srgbClr val="23958F"/>
      </a:folHlink>
    </a:clrScheme>
    <a:fontScheme name="Portal">
      <a:majorFont>
        <a:latin typeface="Trade Gothic Next Cond"/>
        <a:ea typeface=""/>
        <a:cs typeface=""/>
      </a:majorFont>
      <a:minorFont>
        <a:latin typeface="Trade Gothic Nex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ortal_win32_DN_V3" id="{E9FDF70A-E247-4F49-9C0E-6AD845C43691}" vid="{BF28B221-EE61-4668-B95F-EFA93621CEC5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619</TotalTime>
  <Words>823</Words>
  <Application>Microsoft Office PowerPoint</Application>
  <PresentationFormat>Widescreen</PresentationFormat>
  <Paragraphs>145</Paragraphs>
  <Slides>10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10</vt:i4>
      </vt:variant>
    </vt:vector>
  </HeadingPairs>
  <TitlesOfParts>
    <vt:vector size="32" baseType="lpstr">
      <vt:lpstr>Arial</vt:lpstr>
      <vt:lpstr>Arial Black</vt:lpstr>
      <vt:lpstr>Avenir Next LT Pro Light</vt:lpstr>
      <vt:lpstr>Bodoni MT</vt:lpstr>
      <vt:lpstr>Bodoni MT Italic</vt:lpstr>
      <vt:lpstr>Calibri</vt:lpstr>
      <vt:lpstr>Corbel</vt:lpstr>
      <vt:lpstr>Segoe UI</vt:lpstr>
      <vt:lpstr>Trade Gothic Next</vt:lpstr>
      <vt:lpstr>Trade Gothic Next Cond</vt:lpstr>
      <vt:lpstr>Trade Gothic Next Light</vt:lpstr>
      <vt:lpstr>Trebuchet MS</vt:lpstr>
      <vt:lpstr>Univers Condensed Light</vt:lpstr>
      <vt:lpstr>Walbaum Display Light</vt:lpstr>
      <vt:lpstr>Wingdings</vt:lpstr>
      <vt:lpstr>Wingdings 3</vt:lpstr>
      <vt:lpstr>AngleLinesVTI</vt:lpstr>
      <vt:lpstr>Refined Monochrome</vt:lpstr>
      <vt:lpstr>light_modernist</vt:lpstr>
      <vt:lpstr>Μπλε σχέδιο με ζώνες 16x9</vt:lpstr>
      <vt:lpstr>Facet</vt:lpstr>
      <vt:lpstr>1_Portal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3.2.3.   ΤΕΧΝΙΚΟΙ  ΟΡΟΙ  ΤΗΡΗΣΗΣ  ΤΩΝ  ΛΟΓΑΡΙΑΣΜΩΝ</vt:lpstr>
      <vt:lpstr>PowerPoint Presentation</vt:lpstr>
      <vt:lpstr>PowerPoint Presentation</vt:lpstr>
      <vt:lpstr>Τ Ε Λ Ο Σ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1.3. Η ΠΕΡΙΟΥΣΙΑ ΤΗΣ ΕΠΙΧΕΙΡΗΣΗΣ, ΔΙΑΚΡΙΣΕΙΣ ΤΗΣ ΠΕΡΙΟΥΣΙΑΣ, ΕΦΑΡΜΟΓΗ</dc:title>
  <dc:creator>pkara</dc:creator>
  <cp:lastModifiedBy>pkara</cp:lastModifiedBy>
  <cp:revision>82</cp:revision>
  <dcterms:created xsi:type="dcterms:W3CDTF">2025-09-13T04:34:18Z</dcterms:created>
  <dcterms:modified xsi:type="dcterms:W3CDTF">2025-11-26T18:09:25Z</dcterms:modified>
</cp:coreProperties>
</file>